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9" r:id="rId5"/>
  </p:sldMasterIdLst>
  <p:notesMasterIdLst>
    <p:notesMasterId r:id="rId37"/>
  </p:notesMasterIdLst>
  <p:sldIdLst>
    <p:sldId id="257" r:id="rId6"/>
    <p:sldId id="282" r:id="rId7"/>
    <p:sldId id="261" r:id="rId8"/>
    <p:sldId id="262" r:id="rId9"/>
    <p:sldId id="265" r:id="rId10"/>
    <p:sldId id="362" r:id="rId11"/>
    <p:sldId id="401" r:id="rId12"/>
    <p:sldId id="266" r:id="rId13"/>
    <p:sldId id="268" r:id="rId14"/>
    <p:sldId id="269" r:id="rId15"/>
    <p:sldId id="270" r:id="rId16"/>
    <p:sldId id="267" r:id="rId17"/>
    <p:sldId id="368" r:id="rId18"/>
    <p:sldId id="416" r:id="rId19"/>
    <p:sldId id="271" r:id="rId20"/>
    <p:sldId id="291" r:id="rId21"/>
    <p:sldId id="373" r:id="rId22"/>
    <p:sldId id="402" r:id="rId23"/>
    <p:sldId id="403" r:id="rId24"/>
    <p:sldId id="404" r:id="rId25"/>
    <p:sldId id="405" r:id="rId26"/>
    <p:sldId id="406" r:id="rId27"/>
    <p:sldId id="407" r:id="rId28"/>
    <p:sldId id="409" r:id="rId29"/>
    <p:sldId id="410" r:id="rId30"/>
    <p:sldId id="390" r:id="rId31"/>
    <p:sldId id="411" r:id="rId32"/>
    <p:sldId id="412" r:id="rId33"/>
    <p:sldId id="413" r:id="rId34"/>
    <p:sldId id="415" r:id="rId35"/>
    <p:sldId id="2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AB6383-00A6-CE52-65ED-7563BAFB3857}" name="Morgan Dundas" initials="MD" userId="S::morgan@sajeckiplanning.com::81cd4478-3756-4bb0-9408-1daef597e8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D2BE96"/>
    <a:srgbClr val="AB9C73"/>
    <a:srgbClr val="CFB997"/>
    <a:srgbClr val="EBEAB4"/>
    <a:srgbClr val="F5F5DC"/>
    <a:srgbClr val="2C738B"/>
    <a:srgbClr val="D2D3C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B0122-8F55-4890-B709-72D2BF21E1BF}" v="12" dt="2024-11-18T20:51:26.879"/>
    <p1510:client id="{FB3EA010-A507-4962-99A1-69783DE83A35}" v="61" dt="2024-11-18T19:32:09.604"/>
    <p1510:client id="{FCA70437-1295-4ACE-A2E0-79E6D98B4B6E}" v="16" dt="2024-11-18T20:16:54.746"/>
    <p1510:client id="{FD38BAC5-F648-48FB-8B44-752CB0CF3440}" v="4" dt="2024-11-18T20:59:53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3" autoAdjust="0"/>
    <p:restoredTop sz="94557" autoAdjust="0"/>
  </p:normalViewPr>
  <p:slideViewPr>
    <p:cSldViewPr snapToGrid="0">
      <p:cViewPr varScale="1">
        <p:scale>
          <a:sx n="147" d="100"/>
          <a:sy n="147" d="100"/>
        </p:scale>
        <p:origin x="30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gan Dundas" userId="4.sajeckiplanning.egnyte.com_tp_egnyte_plus" providerId="OAuth2" clId="{505A280D-B84E-4C35-98DC-B4F1590DBBA7}"/>
    <pc:docChg chg="custSel modSld">
      <pc:chgData name="Morgan Dundas" userId="4.sajeckiplanning.egnyte.com_tp_egnyte_plus" providerId="OAuth2" clId="{505A280D-B84E-4C35-98DC-B4F1590DBBA7}" dt="2024-11-12T18:04:38.556" v="23" actId="478"/>
      <pc:docMkLst>
        <pc:docMk/>
      </pc:docMkLst>
      <pc:sldChg chg="addSp delSp modSp mod">
        <pc:chgData name="Morgan Dundas" userId="4.sajeckiplanning.egnyte.com_tp_egnyte_plus" providerId="OAuth2" clId="{505A280D-B84E-4C35-98DC-B4F1590DBBA7}" dt="2024-11-12T17:59:41.513" v="22" actId="478"/>
        <pc:sldMkLst>
          <pc:docMk/>
          <pc:sldMk cId="1304790344" sldId="365"/>
        </pc:sldMkLst>
        <pc:spChg chg="mod">
          <ac:chgData name="Morgan Dundas" userId="4.sajeckiplanning.egnyte.com_tp_egnyte_plus" providerId="OAuth2" clId="{505A280D-B84E-4C35-98DC-B4F1590DBBA7}" dt="2024-11-12T17:57:38.359" v="20" actId="206"/>
          <ac:spMkLst>
            <pc:docMk/>
            <pc:sldMk cId="1304790344" sldId="365"/>
            <ac:spMk id="3" creationId="{A6C83134-7068-5241-0CAB-A7A02DC135EF}"/>
          </ac:spMkLst>
        </pc:spChg>
        <pc:spChg chg="del">
          <ac:chgData name="Morgan Dundas" userId="4.sajeckiplanning.egnyte.com_tp_egnyte_plus" providerId="OAuth2" clId="{505A280D-B84E-4C35-98DC-B4F1590DBBA7}" dt="2024-11-12T17:54:04.146" v="4" actId="478"/>
          <ac:spMkLst>
            <pc:docMk/>
            <pc:sldMk cId="1304790344" sldId="365"/>
            <ac:spMk id="10" creationId="{B9F543A7-102A-665E-BFCB-FCD570515222}"/>
          </ac:spMkLst>
        </pc:spChg>
        <pc:spChg chg="del">
          <ac:chgData name="Morgan Dundas" userId="4.sajeckiplanning.egnyte.com_tp_egnyte_plus" providerId="OAuth2" clId="{505A280D-B84E-4C35-98DC-B4F1590DBBA7}" dt="2024-11-12T17:59:41.513" v="22" actId="478"/>
          <ac:spMkLst>
            <pc:docMk/>
            <pc:sldMk cId="1304790344" sldId="365"/>
            <ac:spMk id="13" creationId="{8B018666-3B89-502B-E18F-B5FAC9CCFD22}"/>
          </ac:spMkLst>
        </pc:spChg>
        <pc:spChg chg="mod">
          <ac:chgData name="Morgan Dundas" userId="4.sajeckiplanning.egnyte.com_tp_egnyte_plus" providerId="OAuth2" clId="{505A280D-B84E-4C35-98DC-B4F1590DBBA7}" dt="2024-11-12T17:54:39.930" v="10" actId="1076"/>
          <ac:spMkLst>
            <pc:docMk/>
            <pc:sldMk cId="1304790344" sldId="365"/>
            <ac:spMk id="161" creationId="{F684AA3D-5C7F-5ABF-0444-5A7AC1D1FEA9}"/>
          </ac:spMkLst>
        </pc:spChg>
        <pc:picChg chg="del">
          <ac:chgData name="Morgan Dundas" userId="4.sajeckiplanning.egnyte.com_tp_egnyte_plus" providerId="OAuth2" clId="{505A280D-B84E-4C35-98DC-B4F1590DBBA7}" dt="2024-11-12T17:54:00.145" v="3" actId="478"/>
          <ac:picMkLst>
            <pc:docMk/>
            <pc:sldMk cId="1304790344" sldId="365"/>
            <ac:picMk id="4" creationId="{C9F8760F-62A5-2C7B-24E8-ACA383112B9E}"/>
          </ac:picMkLst>
        </pc:picChg>
        <pc:picChg chg="mod">
          <ac:chgData name="Morgan Dundas" userId="4.sajeckiplanning.egnyte.com_tp_egnyte_plus" providerId="OAuth2" clId="{505A280D-B84E-4C35-98DC-B4F1590DBBA7}" dt="2024-11-12T17:58:23.798" v="21" actId="1076"/>
          <ac:picMkLst>
            <pc:docMk/>
            <pc:sldMk cId="1304790344" sldId="365"/>
            <ac:picMk id="5" creationId="{8C7AB808-C54B-382D-B523-51F22C8BD296}"/>
          </ac:picMkLst>
        </pc:picChg>
        <pc:picChg chg="add mod ord">
          <ac:chgData name="Morgan Dundas" userId="4.sajeckiplanning.egnyte.com_tp_egnyte_plus" providerId="OAuth2" clId="{505A280D-B84E-4C35-98DC-B4F1590DBBA7}" dt="2024-11-12T17:54:31.894" v="9" actId="1076"/>
          <ac:picMkLst>
            <pc:docMk/>
            <pc:sldMk cId="1304790344" sldId="365"/>
            <ac:picMk id="14" creationId="{5A3AA58B-BADC-BF3B-97A3-56332E41EAA1}"/>
          </ac:picMkLst>
        </pc:picChg>
        <pc:cxnChg chg="del">
          <ac:chgData name="Morgan Dundas" userId="4.sajeckiplanning.egnyte.com_tp_egnyte_plus" providerId="OAuth2" clId="{505A280D-B84E-4C35-98DC-B4F1590DBBA7}" dt="2024-11-12T17:59:41.513" v="22" actId="478"/>
          <ac:cxnSpMkLst>
            <pc:docMk/>
            <pc:sldMk cId="1304790344" sldId="365"/>
            <ac:cxnSpMk id="12" creationId="{137B42FA-D92F-C61F-5969-A0943D986843}"/>
          </ac:cxnSpMkLst>
        </pc:cxnChg>
      </pc:sldChg>
      <pc:sldChg chg="delSp mod">
        <pc:chgData name="Morgan Dundas" userId="4.sajeckiplanning.egnyte.com_tp_egnyte_plus" providerId="OAuth2" clId="{505A280D-B84E-4C35-98DC-B4F1590DBBA7}" dt="2024-11-12T18:04:38.556" v="23" actId="478"/>
        <pc:sldMkLst>
          <pc:docMk/>
          <pc:sldMk cId="3764651615" sldId="366"/>
        </pc:sldMkLst>
        <pc:spChg chg="del">
          <ac:chgData name="Morgan Dundas" userId="4.sajeckiplanning.egnyte.com_tp_egnyte_plus" providerId="OAuth2" clId="{505A280D-B84E-4C35-98DC-B4F1590DBBA7}" dt="2024-11-12T18:04:38.556" v="23" actId="478"/>
          <ac:spMkLst>
            <pc:docMk/>
            <pc:sldMk cId="3764651615" sldId="366"/>
            <ac:spMk id="16" creationId="{CD424B4C-20E4-18D6-E6C2-6AF60CB07316}"/>
          </ac:spMkLst>
        </pc:spChg>
        <pc:cxnChg chg="del">
          <ac:chgData name="Morgan Dundas" userId="4.sajeckiplanning.egnyte.com_tp_egnyte_plus" providerId="OAuth2" clId="{505A280D-B84E-4C35-98DC-B4F1590DBBA7}" dt="2024-11-12T18:04:38.556" v="23" actId="478"/>
          <ac:cxnSpMkLst>
            <pc:docMk/>
            <pc:sldMk cId="3764651615" sldId="366"/>
            <ac:cxnSpMk id="15" creationId="{0A1D04B5-AE36-C1EB-9307-DE92F919C722}"/>
          </ac:cxnSpMkLst>
        </pc:cxnChg>
      </pc:sldChg>
    </pc:docChg>
  </pc:docChgLst>
  <pc:docChgLst>
    <pc:chgData name="Tony De Franco" userId="18.sajeckiplanning.egnyte.com_tp_egnyte_plus" providerId="OAuth2" clId="{FCA70437-1295-4ACE-A2E0-79E6D98B4B6E}"/>
    <pc:docChg chg="undo redo custSel modSld">
      <pc:chgData name="Tony De Franco" userId="18.sajeckiplanning.egnyte.com_tp_egnyte_plus" providerId="OAuth2" clId="{FCA70437-1295-4ACE-A2E0-79E6D98B4B6E}" dt="2024-11-18T20:17:34.945" v="1579" actId="1076"/>
      <pc:docMkLst>
        <pc:docMk/>
      </pc:docMkLst>
      <pc:sldChg chg="addSp modSp mod">
        <pc:chgData name="Tony De Franco" userId="18.sajeckiplanning.egnyte.com_tp_egnyte_plus" providerId="OAuth2" clId="{FCA70437-1295-4ACE-A2E0-79E6D98B4B6E}" dt="2024-11-18T19:57:26.470" v="270" actId="6549"/>
        <pc:sldMkLst>
          <pc:docMk/>
          <pc:sldMk cId="3152080612" sldId="257"/>
        </pc:sldMkLst>
        <pc:spChg chg="add mod ord">
          <ac:chgData name="Tony De Franco" userId="18.sajeckiplanning.egnyte.com_tp_egnyte_plus" providerId="OAuth2" clId="{FCA70437-1295-4ACE-A2E0-79E6D98B4B6E}" dt="2024-11-18T19:57:26.470" v="270" actId="6549"/>
          <ac:spMkLst>
            <pc:docMk/>
            <pc:sldMk cId="3152080612" sldId="257"/>
            <ac:spMk id="2" creationId="{6E9C6D35-61AA-B89D-DE18-C26B45E95CE0}"/>
          </ac:spMkLst>
        </pc:spChg>
      </pc:sldChg>
      <pc:sldChg chg="modSp mod">
        <pc:chgData name="Tony De Franco" userId="18.sajeckiplanning.egnyte.com_tp_egnyte_plus" providerId="OAuth2" clId="{FCA70437-1295-4ACE-A2E0-79E6D98B4B6E}" dt="2024-11-18T19:55:41.763" v="1" actId="1076"/>
        <pc:sldMkLst>
          <pc:docMk/>
          <pc:sldMk cId="63924588" sldId="261"/>
        </pc:sldMkLst>
        <pc:picChg chg="mod">
          <ac:chgData name="Tony De Franco" userId="18.sajeckiplanning.egnyte.com_tp_egnyte_plus" providerId="OAuth2" clId="{FCA70437-1295-4ACE-A2E0-79E6D98B4B6E}" dt="2024-11-18T19:55:41.763" v="1" actId="1076"/>
          <ac:picMkLst>
            <pc:docMk/>
            <pc:sldMk cId="63924588" sldId="261"/>
            <ac:picMk id="12" creationId="{7019A084-E6D8-7B5A-9B26-037DE506A680}"/>
          </ac:picMkLst>
        </pc:picChg>
      </pc:sldChg>
      <pc:sldChg chg="modSp mod">
        <pc:chgData name="Tony De Franco" userId="18.sajeckiplanning.egnyte.com_tp_egnyte_plus" providerId="OAuth2" clId="{FCA70437-1295-4ACE-A2E0-79E6D98B4B6E}" dt="2024-11-18T20:00:54.108" v="289" actId="403"/>
        <pc:sldMkLst>
          <pc:docMk/>
          <pc:sldMk cId="47644374" sldId="262"/>
        </pc:sldMkLst>
        <pc:spChg chg="mod">
          <ac:chgData name="Tony De Franco" userId="18.sajeckiplanning.egnyte.com_tp_egnyte_plus" providerId="OAuth2" clId="{FCA70437-1295-4ACE-A2E0-79E6D98B4B6E}" dt="2024-11-18T20:00:54.108" v="289" actId="403"/>
          <ac:spMkLst>
            <pc:docMk/>
            <pc:sldMk cId="47644374" sldId="262"/>
            <ac:spMk id="44" creationId="{9A4E49F7-BDEE-2F7E-75CA-4CC4534DE508}"/>
          </ac:spMkLst>
        </pc:spChg>
        <pc:spChg chg="mod">
          <ac:chgData name="Tony De Franco" userId="18.sajeckiplanning.egnyte.com_tp_egnyte_plus" providerId="OAuth2" clId="{FCA70437-1295-4ACE-A2E0-79E6D98B4B6E}" dt="2024-11-18T19:58:19.087" v="272" actId="207"/>
          <ac:spMkLst>
            <pc:docMk/>
            <pc:sldMk cId="47644374" sldId="262"/>
            <ac:spMk id="45" creationId="{8A24C4CC-B20E-7CAB-5D93-D41933809DB6}"/>
          </ac:spMkLst>
        </pc:spChg>
      </pc:sldChg>
      <pc:sldChg chg="modSp mod">
        <pc:chgData name="Tony De Franco" userId="18.sajeckiplanning.egnyte.com_tp_egnyte_plus" providerId="OAuth2" clId="{FCA70437-1295-4ACE-A2E0-79E6D98B4B6E}" dt="2024-11-18T20:01:39.223" v="296" actId="692"/>
        <pc:sldMkLst>
          <pc:docMk/>
          <pc:sldMk cId="249995026" sldId="267"/>
        </pc:sldMkLst>
        <pc:spChg chg="mod">
          <ac:chgData name="Tony De Franco" userId="18.sajeckiplanning.egnyte.com_tp_egnyte_plus" providerId="OAuth2" clId="{FCA70437-1295-4ACE-A2E0-79E6D98B4B6E}" dt="2024-11-18T20:01:32.188" v="294" actId="692"/>
          <ac:spMkLst>
            <pc:docMk/>
            <pc:sldMk cId="249995026" sldId="267"/>
            <ac:spMk id="3" creationId="{698A615D-12C1-016C-41AB-8D786D6BF3B8}"/>
          </ac:spMkLst>
        </pc:spChg>
        <pc:spChg chg="mod">
          <ac:chgData name="Tony De Franco" userId="18.sajeckiplanning.egnyte.com_tp_egnyte_plus" providerId="OAuth2" clId="{FCA70437-1295-4ACE-A2E0-79E6D98B4B6E}" dt="2024-11-18T20:01:39.223" v="296" actId="692"/>
          <ac:spMkLst>
            <pc:docMk/>
            <pc:sldMk cId="249995026" sldId="267"/>
            <ac:spMk id="4" creationId="{CDBE3B2D-4FE5-9180-4EBF-205A451A5196}"/>
          </ac:spMkLst>
        </pc:spChg>
      </pc:sldChg>
      <pc:sldChg chg="modSp mod">
        <pc:chgData name="Tony De Franco" userId="18.sajeckiplanning.egnyte.com_tp_egnyte_plus" providerId="OAuth2" clId="{FCA70437-1295-4ACE-A2E0-79E6D98B4B6E}" dt="2024-11-18T20:01:55.087" v="298" actId="1076"/>
        <pc:sldMkLst>
          <pc:docMk/>
          <pc:sldMk cId="1488341036" sldId="270"/>
        </pc:sldMkLst>
        <pc:spChg chg="mod">
          <ac:chgData name="Tony De Franco" userId="18.sajeckiplanning.egnyte.com_tp_egnyte_plus" providerId="OAuth2" clId="{FCA70437-1295-4ACE-A2E0-79E6D98B4B6E}" dt="2024-11-18T20:00:52.188" v="286" actId="692"/>
          <ac:spMkLst>
            <pc:docMk/>
            <pc:sldMk cId="1488341036" sldId="270"/>
            <ac:spMk id="4" creationId="{0728289F-A940-8BEC-BDE2-43C0176FD966}"/>
          </ac:spMkLst>
        </pc:spChg>
        <pc:spChg chg="mod">
          <ac:chgData name="Tony De Franco" userId="18.sajeckiplanning.egnyte.com_tp_egnyte_plus" providerId="OAuth2" clId="{FCA70437-1295-4ACE-A2E0-79E6D98B4B6E}" dt="2024-11-18T20:01:55.087" v="298" actId="1076"/>
          <ac:spMkLst>
            <pc:docMk/>
            <pc:sldMk cId="1488341036" sldId="270"/>
            <ac:spMk id="5" creationId="{59CDAC81-4821-5F33-0C84-121D9CE60E1D}"/>
          </ac:spMkLst>
        </pc:spChg>
      </pc:sldChg>
      <pc:sldChg chg="addSp delSp modSp mod">
        <pc:chgData name="Tony De Franco" userId="18.sajeckiplanning.egnyte.com_tp_egnyte_plus" providerId="OAuth2" clId="{FCA70437-1295-4ACE-A2E0-79E6D98B4B6E}" dt="2024-11-18T20:10:04.011" v="929" actId="6549"/>
        <pc:sldMkLst>
          <pc:docMk/>
          <pc:sldMk cId="2013375984" sldId="291"/>
        </pc:sldMkLst>
        <pc:spChg chg="mod">
          <ac:chgData name="Tony De Franco" userId="18.sajeckiplanning.egnyte.com_tp_egnyte_plus" providerId="OAuth2" clId="{FCA70437-1295-4ACE-A2E0-79E6D98B4B6E}" dt="2024-11-18T20:09:20.438" v="907" actId="1038"/>
          <ac:spMkLst>
            <pc:docMk/>
            <pc:sldMk cId="2013375984" sldId="291"/>
            <ac:spMk id="2" creationId="{A6F457C7-A420-5FA6-B42F-F845C6DEBB10}"/>
          </ac:spMkLst>
        </pc:spChg>
        <pc:spChg chg="mod">
          <ac:chgData name="Tony De Franco" userId="18.sajeckiplanning.egnyte.com_tp_egnyte_plus" providerId="OAuth2" clId="{FCA70437-1295-4ACE-A2E0-79E6D98B4B6E}" dt="2024-11-18T20:09:20.438" v="907" actId="1038"/>
          <ac:spMkLst>
            <pc:docMk/>
            <pc:sldMk cId="2013375984" sldId="291"/>
            <ac:spMk id="3" creationId="{DA2C94A7-B7F6-DA1A-82E7-B06A8BBB2183}"/>
          </ac:spMkLst>
        </pc:spChg>
        <pc:spChg chg="mod">
          <ac:chgData name="Tony De Franco" userId="18.sajeckiplanning.egnyte.com_tp_egnyte_plus" providerId="OAuth2" clId="{FCA70437-1295-4ACE-A2E0-79E6D98B4B6E}" dt="2024-11-18T20:09:20.438" v="907" actId="1038"/>
          <ac:spMkLst>
            <pc:docMk/>
            <pc:sldMk cId="2013375984" sldId="291"/>
            <ac:spMk id="6" creationId="{C9AD9B45-4E67-27F2-6028-BFB42B75F164}"/>
          </ac:spMkLst>
        </pc:spChg>
        <pc:spChg chg="mod">
          <ac:chgData name="Tony De Franco" userId="18.sajeckiplanning.egnyte.com_tp_egnyte_plus" providerId="OAuth2" clId="{FCA70437-1295-4ACE-A2E0-79E6D98B4B6E}" dt="2024-11-18T20:09:20.438" v="907" actId="1038"/>
          <ac:spMkLst>
            <pc:docMk/>
            <pc:sldMk cId="2013375984" sldId="291"/>
            <ac:spMk id="8" creationId="{22897D80-B217-BEA8-1D6D-4852043D274E}"/>
          </ac:spMkLst>
        </pc:spChg>
        <pc:spChg chg="mod">
          <ac:chgData name="Tony De Franco" userId="18.sajeckiplanning.egnyte.com_tp_egnyte_plus" providerId="OAuth2" clId="{FCA70437-1295-4ACE-A2E0-79E6D98B4B6E}" dt="2024-11-18T20:09:20.438" v="907" actId="1038"/>
          <ac:spMkLst>
            <pc:docMk/>
            <pc:sldMk cId="2013375984" sldId="291"/>
            <ac:spMk id="14" creationId="{966FC0AA-EB41-936A-51F2-5CEDF5B42F94}"/>
          </ac:spMkLst>
        </pc:spChg>
        <pc:spChg chg="mod">
          <ac:chgData name="Tony De Franco" userId="18.sajeckiplanning.egnyte.com_tp_egnyte_plus" providerId="OAuth2" clId="{FCA70437-1295-4ACE-A2E0-79E6D98B4B6E}" dt="2024-11-18T20:09:20.438" v="907" actId="1038"/>
          <ac:spMkLst>
            <pc:docMk/>
            <pc:sldMk cId="2013375984" sldId="291"/>
            <ac:spMk id="19" creationId="{BB7F16FB-4D45-DAA4-14BF-B00566AB44AC}"/>
          </ac:spMkLst>
        </pc:spChg>
        <pc:spChg chg="mod">
          <ac:chgData name="Tony De Franco" userId="18.sajeckiplanning.egnyte.com_tp_egnyte_plus" providerId="OAuth2" clId="{FCA70437-1295-4ACE-A2E0-79E6D98B4B6E}" dt="2024-11-18T20:10:04.011" v="929" actId="6549"/>
          <ac:spMkLst>
            <pc:docMk/>
            <pc:sldMk cId="2013375984" sldId="291"/>
            <ac:spMk id="20" creationId="{335F8999-CF5C-EEE9-B15C-87F2051E5E4D}"/>
          </ac:spMkLst>
        </pc:spChg>
        <pc:spChg chg="mod">
          <ac:chgData name="Tony De Franco" userId="18.sajeckiplanning.egnyte.com_tp_egnyte_plus" providerId="OAuth2" clId="{FCA70437-1295-4ACE-A2E0-79E6D98B4B6E}" dt="2024-11-18T20:09:20.438" v="907" actId="1038"/>
          <ac:spMkLst>
            <pc:docMk/>
            <pc:sldMk cId="2013375984" sldId="291"/>
            <ac:spMk id="24" creationId="{15B77638-D0D9-F70C-5423-BB0D81C45B05}"/>
          </ac:spMkLst>
        </pc:spChg>
        <pc:spChg chg="mod">
          <ac:chgData name="Tony De Franco" userId="18.sajeckiplanning.egnyte.com_tp_egnyte_plus" providerId="OAuth2" clId="{FCA70437-1295-4ACE-A2E0-79E6D98B4B6E}" dt="2024-11-18T20:09:20.438" v="907" actId="1038"/>
          <ac:spMkLst>
            <pc:docMk/>
            <pc:sldMk cId="2013375984" sldId="291"/>
            <ac:spMk id="28" creationId="{D230C6BB-7AD6-1012-1A76-6A58B15FD3F4}"/>
          </ac:spMkLst>
        </pc:spChg>
        <pc:spChg chg="mod">
          <ac:chgData name="Tony De Franco" userId="18.sajeckiplanning.egnyte.com_tp_egnyte_plus" providerId="OAuth2" clId="{FCA70437-1295-4ACE-A2E0-79E6D98B4B6E}" dt="2024-11-18T20:09:20.438" v="907" actId="1038"/>
          <ac:spMkLst>
            <pc:docMk/>
            <pc:sldMk cId="2013375984" sldId="291"/>
            <ac:spMk id="48" creationId="{277B1A01-64B9-0067-3353-A1243A41DB69}"/>
          </ac:spMkLst>
        </pc:spChg>
        <pc:spChg chg="mod">
          <ac:chgData name="Tony De Franco" userId="18.sajeckiplanning.egnyte.com_tp_egnyte_plus" providerId="OAuth2" clId="{FCA70437-1295-4ACE-A2E0-79E6D98B4B6E}" dt="2024-11-18T20:09:20.438" v="907" actId="1038"/>
          <ac:spMkLst>
            <pc:docMk/>
            <pc:sldMk cId="2013375984" sldId="291"/>
            <ac:spMk id="53" creationId="{BA81E0F8-AF29-1347-3F33-4D9310C40AEB}"/>
          </ac:spMkLst>
        </pc:spChg>
        <pc:spChg chg="mod">
          <ac:chgData name="Tony De Franco" userId="18.sajeckiplanning.egnyte.com_tp_egnyte_plus" providerId="OAuth2" clId="{FCA70437-1295-4ACE-A2E0-79E6D98B4B6E}" dt="2024-11-18T20:09:20.438" v="907" actId="1038"/>
          <ac:spMkLst>
            <pc:docMk/>
            <pc:sldMk cId="2013375984" sldId="291"/>
            <ac:spMk id="2057" creationId="{299BFB21-EB40-5861-9CFC-DE922C769E9E}"/>
          </ac:spMkLst>
        </pc:spChg>
        <pc:grpChg chg="mod">
          <ac:chgData name="Tony De Franco" userId="18.sajeckiplanning.egnyte.com_tp_egnyte_plus" providerId="OAuth2" clId="{FCA70437-1295-4ACE-A2E0-79E6D98B4B6E}" dt="2024-11-18T20:09:20.438" v="907" actId="1038"/>
          <ac:grpSpMkLst>
            <pc:docMk/>
            <pc:sldMk cId="2013375984" sldId="291"/>
            <ac:grpSpMk id="7" creationId="{1332AD71-D4D2-4E30-6435-6090BEAC1961}"/>
          </ac:grpSpMkLst>
        </pc:grpChg>
        <pc:grpChg chg="mod">
          <ac:chgData name="Tony De Franco" userId="18.sajeckiplanning.egnyte.com_tp_egnyte_plus" providerId="OAuth2" clId="{FCA70437-1295-4ACE-A2E0-79E6D98B4B6E}" dt="2024-11-18T20:09:20.438" v="907" actId="1038"/>
          <ac:grpSpMkLst>
            <pc:docMk/>
            <pc:sldMk cId="2013375984" sldId="291"/>
            <ac:grpSpMk id="12" creationId="{F5DF9268-DE3F-303C-330A-9CB2913C52A8}"/>
          </ac:grpSpMkLst>
        </pc:grpChg>
        <pc:grpChg chg="mod">
          <ac:chgData name="Tony De Franco" userId="18.sajeckiplanning.egnyte.com_tp_egnyte_plus" providerId="OAuth2" clId="{FCA70437-1295-4ACE-A2E0-79E6D98B4B6E}" dt="2024-11-18T20:09:20.438" v="907" actId="1038"/>
          <ac:grpSpMkLst>
            <pc:docMk/>
            <pc:sldMk cId="2013375984" sldId="291"/>
            <ac:grpSpMk id="26" creationId="{3E974111-6EEC-151D-010F-D9C867D72381}"/>
          </ac:grpSpMkLst>
        </pc:grpChg>
        <pc:picChg chg="mod">
          <ac:chgData name="Tony De Franco" userId="18.sajeckiplanning.egnyte.com_tp_egnyte_plus" providerId="OAuth2" clId="{FCA70437-1295-4ACE-A2E0-79E6D98B4B6E}" dt="2024-11-18T20:09:20.438" v="907" actId="1038"/>
          <ac:picMkLst>
            <pc:docMk/>
            <pc:sldMk cId="2013375984" sldId="291"/>
            <ac:picMk id="5" creationId="{191A69AD-613B-5D1A-6E8F-680B882A8EFC}"/>
          </ac:picMkLst>
        </pc:picChg>
        <pc:picChg chg="mod">
          <ac:chgData name="Tony De Franco" userId="18.sajeckiplanning.egnyte.com_tp_egnyte_plus" providerId="OAuth2" clId="{FCA70437-1295-4ACE-A2E0-79E6D98B4B6E}" dt="2024-11-18T20:09:20.438" v="907" actId="1038"/>
          <ac:picMkLst>
            <pc:docMk/>
            <pc:sldMk cId="2013375984" sldId="291"/>
            <ac:picMk id="9" creationId="{5B7591F1-1E4C-4AF6-195C-2A8A69DA3405}"/>
          </ac:picMkLst>
        </pc:picChg>
        <pc:picChg chg="mod">
          <ac:chgData name="Tony De Franco" userId="18.sajeckiplanning.egnyte.com_tp_egnyte_plus" providerId="OAuth2" clId="{FCA70437-1295-4ACE-A2E0-79E6D98B4B6E}" dt="2024-11-18T20:09:29.245" v="915" actId="1038"/>
          <ac:picMkLst>
            <pc:docMk/>
            <pc:sldMk cId="2013375984" sldId="291"/>
            <ac:picMk id="13" creationId="{CA93424B-35C4-983C-0719-BC88D56FCB13}"/>
          </ac:picMkLst>
        </pc:picChg>
        <pc:picChg chg="add del mod">
          <ac:chgData name="Tony De Franco" userId="18.sajeckiplanning.egnyte.com_tp_egnyte_plus" providerId="OAuth2" clId="{FCA70437-1295-4ACE-A2E0-79E6D98B4B6E}" dt="2024-11-18T20:09:33.161" v="923" actId="1037"/>
          <ac:picMkLst>
            <pc:docMk/>
            <pc:sldMk cId="2013375984" sldId="291"/>
            <ac:picMk id="15" creationId="{1F938DEF-0F0A-854C-F39A-3D1072B9C6FF}"/>
          </ac:picMkLst>
        </pc:picChg>
        <pc:picChg chg="mod">
          <ac:chgData name="Tony De Franco" userId="18.sajeckiplanning.egnyte.com_tp_egnyte_plus" providerId="OAuth2" clId="{FCA70437-1295-4ACE-A2E0-79E6D98B4B6E}" dt="2024-11-18T20:09:20.438" v="907" actId="1038"/>
          <ac:picMkLst>
            <pc:docMk/>
            <pc:sldMk cId="2013375984" sldId="291"/>
            <ac:picMk id="16" creationId="{BFB3EEE4-A44C-5512-9977-44BE51E225FB}"/>
          </ac:picMkLst>
        </pc:picChg>
        <pc:picChg chg="mod">
          <ac:chgData name="Tony De Franco" userId="18.sajeckiplanning.egnyte.com_tp_egnyte_plus" providerId="OAuth2" clId="{FCA70437-1295-4ACE-A2E0-79E6D98B4B6E}" dt="2024-11-18T20:09:20.438" v="907" actId="1038"/>
          <ac:picMkLst>
            <pc:docMk/>
            <pc:sldMk cId="2013375984" sldId="291"/>
            <ac:picMk id="17" creationId="{BDB4EA53-FE6F-CD37-D092-F85AD6234DAD}"/>
          </ac:picMkLst>
        </pc:picChg>
        <pc:picChg chg="mod">
          <ac:chgData name="Tony De Franco" userId="18.sajeckiplanning.egnyte.com_tp_egnyte_plus" providerId="OAuth2" clId="{FCA70437-1295-4ACE-A2E0-79E6D98B4B6E}" dt="2024-11-18T20:09:26.045" v="908" actId="1038"/>
          <ac:picMkLst>
            <pc:docMk/>
            <pc:sldMk cId="2013375984" sldId="291"/>
            <ac:picMk id="22" creationId="{EECEFBDB-3BE0-85E0-71C7-2161215E42A1}"/>
          </ac:picMkLst>
        </pc:picChg>
        <pc:picChg chg="mod">
          <ac:chgData name="Tony De Franco" userId="18.sajeckiplanning.egnyte.com_tp_egnyte_plus" providerId="OAuth2" clId="{FCA70437-1295-4ACE-A2E0-79E6D98B4B6E}" dt="2024-11-18T20:09:20.438" v="907" actId="1038"/>
          <ac:picMkLst>
            <pc:docMk/>
            <pc:sldMk cId="2013375984" sldId="291"/>
            <ac:picMk id="23" creationId="{8DF62D67-B8BB-1F1E-586B-54E4D2F67471}"/>
          </ac:picMkLst>
        </pc:picChg>
        <pc:picChg chg="mod">
          <ac:chgData name="Tony De Franco" userId="18.sajeckiplanning.egnyte.com_tp_egnyte_plus" providerId="OAuth2" clId="{FCA70437-1295-4ACE-A2E0-79E6D98B4B6E}" dt="2024-11-18T20:09:20.438" v="907" actId="1038"/>
          <ac:picMkLst>
            <pc:docMk/>
            <pc:sldMk cId="2013375984" sldId="291"/>
            <ac:picMk id="46" creationId="{32BA7577-854B-9958-00CF-C6943E25F69A}"/>
          </ac:picMkLst>
        </pc:picChg>
        <pc:picChg chg="mod">
          <ac:chgData name="Tony De Franco" userId="18.sajeckiplanning.egnyte.com_tp_egnyte_plus" providerId="OAuth2" clId="{FCA70437-1295-4ACE-A2E0-79E6D98B4B6E}" dt="2024-11-18T20:09:20.438" v="907" actId="1038"/>
          <ac:picMkLst>
            <pc:docMk/>
            <pc:sldMk cId="2013375984" sldId="291"/>
            <ac:picMk id="1026" creationId="{EA8639AB-7A15-6C6F-7968-F9242CE5E657}"/>
          </ac:picMkLst>
        </pc:picChg>
      </pc:sldChg>
      <pc:sldChg chg="addSp delSp modSp mod">
        <pc:chgData name="Tony De Franco" userId="18.sajeckiplanning.egnyte.com_tp_egnyte_plus" providerId="OAuth2" clId="{FCA70437-1295-4ACE-A2E0-79E6D98B4B6E}" dt="2024-11-18T20:14:21.758" v="1129" actId="1076"/>
        <pc:sldMkLst>
          <pc:docMk/>
          <pc:sldMk cId="3286330416" sldId="373"/>
        </pc:sldMkLst>
        <pc:spChg chg="add del mod">
          <ac:chgData name="Tony De Franco" userId="18.sajeckiplanning.egnyte.com_tp_egnyte_plus" providerId="OAuth2" clId="{FCA70437-1295-4ACE-A2E0-79E6D98B4B6E}" dt="2024-11-18T20:11:42.461" v="933" actId="478"/>
          <ac:spMkLst>
            <pc:docMk/>
            <pc:sldMk cId="3286330416" sldId="373"/>
            <ac:spMk id="3" creationId="{B0AE7F65-F969-F6ED-2783-68ADE6406518}"/>
          </ac:spMkLst>
        </pc:spChg>
        <pc:spChg chg="add mod">
          <ac:chgData name="Tony De Franco" userId="18.sajeckiplanning.egnyte.com_tp_egnyte_plus" providerId="OAuth2" clId="{FCA70437-1295-4ACE-A2E0-79E6D98B4B6E}" dt="2024-11-18T20:13:40.065" v="978" actId="1076"/>
          <ac:spMkLst>
            <pc:docMk/>
            <pc:sldMk cId="3286330416" sldId="373"/>
            <ac:spMk id="10" creationId="{5F91CA07-9B01-22C8-0346-F1EA3F601BA1}"/>
          </ac:spMkLst>
        </pc:spChg>
        <pc:spChg chg="add mod">
          <ac:chgData name="Tony De Franco" userId="18.sajeckiplanning.egnyte.com_tp_egnyte_plus" providerId="OAuth2" clId="{FCA70437-1295-4ACE-A2E0-79E6D98B4B6E}" dt="2024-11-18T20:13:51.506" v="984" actId="1036"/>
          <ac:spMkLst>
            <pc:docMk/>
            <pc:sldMk cId="3286330416" sldId="373"/>
            <ac:spMk id="11" creationId="{A1432298-12E2-0AB9-75EF-8371AFF5872B}"/>
          </ac:spMkLst>
        </pc:spChg>
        <pc:spChg chg="add mod">
          <ac:chgData name="Tony De Franco" userId="18.sajeckiplanning.egnyte.com_tp_egnyte_plus" providerId="OAuth2" clId="{FCA70437-1295-4ACE-A2E0-79E6D98B4B6E}" dt="2024-11-18T20:14:21.758" v="1129" actId="1076"/>
          <ac:spMkLst>
            <pc:docMk/>
            <pc:sldMk cId="3286330416" sldId="373"/>
            <ac:spMk id="12" creationId="{E5E7007A-9858-C368-FF6B-E356413083BE}"/>
          </ac:spMkLst>
        </pc:spChg>
        <pc:cxnChg chg="add del mod">
          <ac:chgData name="Tony De Franco" userId="18.sajeckiplanning.egnyte.com_tp_egnyte_plus" providerId="OAuth2" clId="{FCA70437-1295-4ACE-A2E0-79E6D98B4B6E}" dt="2024-11-18T20:13:07.044" v="966" actId="478"/>
          <ac:cxnSpMkLst>
            <pc:docMk/>
            <pc:sldMk cId="3286330416" sldId="373"/>
            <ac:cxnSpMk id="7" creationId="{0EB02202-4030-0B9A-EBB4-8FB3F2A5B488}"/>
          </ac:cxnSpMkLst>
        </pc:cxnChg>
      </pc:sldChg>
      <pc:sldChg chg="addSp modSp mod">
        <pc:chgData name="Tony De Franco" userId="18.sajeckiplanning.egnyte.com_tp_egnyte_plus" providerId="OAuth2" clId="{FCA70437-1295-4ACE-A2E0-79E6D98B4B6E}" dt="2024-11-18T20:14:52.013" v="1132" actId="1076"/>
        <pc:sldMkLst>
          <pc:docMk/>
          <pc:sldMk cId="2837453859" sldId="404"/>
        </pc:sldMkLst>
        <pc:spChg chg="add mod">
          <ac:chgData name="Tony De Franco" userId="18.sajeckiplanning.egnyte.com_tp_egnyte_plus" providerId="OAuth2" clId="{FCA70437-1295-4ACE-A2E0-79E6D98B4B6E}" dt="2024-11-18T20:14:48.830" v="1131" actId="1076"/>
          <ac:spMkLst>
            <pc:docMk/>
            <pc:sldMk cId="2837453859" sldId="404"/>
            <ac:spMk id="3" creationId="{E13A8049-252C-EBED-8DD6-2470DE3E6927}"/>
          </ac:spMkLst>
        </pc:spChg>
        <pc:spChg chg="add mod">
          <ac:chgData name="Tony De Franco" userId="18.sajeckiplanning.egnyte.com_tp_egnyte_plus" providerId="OAuth2" clId="{FCA70437-1295-4ACE-A2E0-79E6D98B4B6E}" dt="2024-11-18T20:14:52.013" v="1132" actId="1076"/>
          <ac:spMkLst>
            <pc:docMk/>
            <pc:sldMk cId="2837453859" sldId="404"/>
            <ac:spMk id="4" creationId="{FBB2037A-7EB9-4C11-CB34-3B19941610CB}"/>
          </ac:spMkLst>
        </pc:spChg>
      </pc:sldChg>
      <pc:sldChg chg="addSp modSp mod">
        <pc:chgData name="Tony De Franco" userId="18.sajeckiplanning.egnyte.com_tp_egnyte_plus" providerId="OAuth2" clId="{FCA70437-1295-4ACE-A2E0-79E6D98B4B6E}" dt="2024-11-18T20:16:16.662" v="1315" actId="1076"/>
        <pc:sldMkLst>
          <pc:docMk/>
          <pc:sldMk cId="2241085946" sldId="406"/>
        </pc:sldMkLst>
        <pc:spChg chg="add mod">
          <ac:chgData name="Tony De Franco" userId="18.sajeckiplanning.egnyte.com_tp_egnyte_plus" providerId="OAuth2" clId="{FCA70437-1295-4ACE-A2E0-79E6D98B4B6E}" dt="2024-11-18T20:16:16.662" v="1315" actId="1076"/>
          <ac:spMkLst>
            <pc:docMk/>
            <pc:sldMk cId="2241085946" sldId="406"/>
            <ac:spMk id="2" creationId="{2CD777BA-025F-44A9-9B0F-7AD280F866BE}"/>
          </ac:spMkLst>
        </pc:spChg>
      </pc:sldChg>
      <pc:sldChg chg="addSp modSp mod">
        <pc:chgData name="Tony De Franco" userId="18.sajeckiplanning.egnyte.com_tp_egnyte_plus" providerId="OAuth2" clId="{FCA70437-1295-4ACE-A2E0-79E6D98B4B6E}" dt="2024-11-18T20:17:34.945" v="1579" actId="1076"/>
        <pc:sldMkLst>
          <pc:docMk/>
          <pc:sldMk cId="2735726390" sldId="414"/>
        </pc:sldMkLst>
        <pc:spChg chg="add mod">
          <ac:chgData name="Tony De Franco" userId="18.sajeckiplanning.egnyte.com_tp_egnyte_plus" providerId="OAuth2" clId="{FCA70437-1295-4ACE-A2E0-79E6D98B4B6E}" dt="2024-11-18T20:17:34.945" v="1579" actId="1076"/>
          <ac:spMkLst>
            <pc:docMk/>
            <pc:sldMk cId="2735726390" sldId="414"/>
            <ac:spMk id="2" creationId="{1EA8D1BC-C881-69E6-9A34-A00EDE6DC46D}"/>
          </ac:spMkLst>
        </pc:spChg>
      </pc:sldChg>
      <pc:sldChg chg="addSp modSp mod">
        <pc:chgData name="Tony De Franco" userId="18.sajeckiplanning.egnyte.com_tp_egnyte_plus" providerId="OAuth2" clId="{FCA70437-1295-4ACE-A2E0-79E6D98B4B6E}" dt="2024-11-18T20:07:26.680" v="892" actId="1038"/>
        <pc:sldMkLst>
          <pc:docMk/>
          <pc:sldMk cId="3538554945" sldId="416"/>
        </pc:sldMkLst>
        <pc:spChg chg="add mod">
          <ac:chgData name="Tony De Franco" userId="18.sajeckiplanning.egnyte.com_tp_egnyte_plus" providerId="OAuth2" clId="{FCA70437-1295-4ACE-A2E0-79E6D98B4B6E}" dt="2024-11-18T20:05:13.754" v="605" actId="20577"/>
          <ac:spMkLst>
            <pc:docMk/>
            <pc:sldMk cId="3538554945" sldId="416"/>
            <ac:spMk id="3" creationId="{D6401316-C745-5A8C-A19B-01240FAF5BFC}"/>
          </ac:spMkLst>
        </pc:spChg>
        <pc:spChg chg="add mod">
          <ac:chgData name="Tony De Franco" userId="18.sajeckiplanning.egnyte.com_tp_egnyte_plus" providerId="OAuth2" clId="{FCA70437-1295-4ACE-A2E0-79E6D98B4B6E}" dt="2024-11-18T20:06:42.221" v="841" actId="1076"/>
          <ac:spMkLst>
            <pc:docMk/>
            <pc:sldMk cId="3538554945" sldId="416"/>
            <ac:spMk id="4" creationId="{0B991E5F-5F0F-128D-BEE9-8090AFC82138}"/>
          </ac:spMkLst>
        </pc:spChg>
        <pc:spChg chg="mod">
          <ac:chgData name="Tony De Franco" userId="18.sajeckiplanning.egnyte.com_tp_egnyte_plus" providerId="OAuth2" clId="{FCA70437-1295-4ACE-A2E0-79E6D98B4B6E}" dt="2024-11-18T20:07:26.680" v="892" actId="1038"/>
          <ac:spMkLst>
            <pc:docMk/>
            <pc:sldMk cId="3538554945" sldId="416"/>
            <ac:spMk id="9" creationId="{FF94356C-0B5E-7F67-7026-138AEC648D4C}"/>
          </ac:spMkLst>
        </pc:spChg>
        <pc:spChg chg="mod">
          <ac:chgData name="Tony De Franco" userId="18.sajeckiplanning.egnyte.com_tp_egnyte_plus" providerId="OAuth2" clId="{FCA70437-1295-4ACE-A2E0-79E6D98B4B6E}" dt="2024-11-18T20:03:29.764" v="582" actId="20577"/>
          <ac:spMkLst>
            <pc:docMk/>
            <pc:sldMk cId="3538554945" sldId="416"/>
            <ac:spMk id="11" creationId="{154BC94B-613F-4F47-AB2E-BAEF68FED572}"/>
          </ac:spMkLst>
        </pc:spChg>
        <pc:spChg chg="mod">
          <ac:chgData name="Tony De Franco" userId="18.sajeckiplanning.egnyte.com_tp_egnyte_plus" providerId="OAuth2" clId="{FCA70437-1295-4ACE-A2E0-79E6D98B4B6E}" dt="2024-11-18T20:05:02.451" v="600" actId="20577"/>
          <ac:spMkLst>
            <pc:docMk/>
            <pc:sldMk cId="3538554945" sldId="416"/>
            <ac:spMk id="17" creationId="{D2BD0E48-BE75-11A0-2C99-4B09A99AF834}"/>
          </ac:spMkLst>
        </pc:spChg>
        <pc:spChg chg="mod">
          <ac:chgData name="Tony De Franco" userId="18.sajeckiplanning.egnyte.com_tp_egnyte_plus" providerId="OAuth2" clId="{FCA70437-1295-4ACE-A2E0-79E6D98B4B6E}" dt="2024-11-18T20:05:27.515" v="615" actId="1037"/>
          <ac:spMkLst>
            <pc:docMk/>
            <pc:sldMk cId="3538554945" sldId="416"/>
            <ac:spMk id="24" creationId="{988FACCA-E55F-0E06-8AA1-B2637FD2F97F}"/>
          </ac:spMkLst>
        </pc:spChg>
        <pc:spChg chg="mod">
          <ac:chgData name="Tony De Franco" userId="18.sajeckiplanning.egnyte.com_tp_egnyte_plus" providerId="OAuth2" clId="{FCA70437-1295-4ACE-A2E0-79E6D98B4B6E}" dt="2024-11-18T20:06:56.811" v="865" actId="207"/>
          <ac:spMkLst>
            <pc:docMk/>
            <pc:sldMk cId="3538554945" sldId="416"/>
            <ac:spMk id="29" creationId="{F2A59061-8DBD-EA67-CABD-D9B8236F2777}"/>
          </ac:spMkLst>
        </pc:spChg>
        <pc:spChg chg="mod">
          <ac:chgData name="Tony De Franco" userId="18.sajeckiplanning.egnyte.com_tp_egnyte_plus" providerId="OAuth2" clId="{FCA70437-1295-4ACE-A2E0-79E6D98B4B6E}" dt="2024-11-18T20:04:52.288" v="598" actId="947"/>
          <ac:spMkLst>
            <pc:docMk/>
            <pc:sldMk cId="3538554945" sldId="416"/>
            <ac:spMk id="30" creationId="{190F10AE-D48C-AB5B-9E54-832C8FAE365A}"/>
          </ac:spMkLst>
        </pc:spChg>
        <pc:spChg chg="mod">
          <ac:chgData name="Tony De Franco" userId="18.sajeckiplanning.egnyte.com_tp_egnyte_plus" providerId="OAuth2" clId="{FCA70437-1295-4ACE-A2E0-79E6D98B4B6E}" dt="2024-11-18T20:07:14.375" v="891" actId="1037"/>
          <ac:spMkLst>
            <pc:docMk/>
            <pc:sldMk cId="3538554945" sldId="416"/>
            <ac:spMk id="35" creationId="{6EDBBB27-3A62-E289-5286-E4711DB7BF9A}"/>
          </ac:spMkLst>
        </pc:spChg>
        <pc:spChg chg="mod">
          <ac:chgData name="Tony De Franco" userId="18.sajeckiplanning.egnyte.com_tp_egnyte_plus" providerId="OAuth2" clId="{FCA70437-1295-4ACE-A2E0-79E6D98B4B6E}" dt="2024-11-18T20:04:06.590" v="587" actId="692"/>
          <ac:spMkLst>
            <pc:docMk/>
            <pc:sldMk cId="3538554945" sldId="416"/>
            <ac:spMk id="38" creationId="{82D3AC0C-B1C4-04A2-ED77-E84A01AD3097}"/>
          </ac:spMkLst>
        </pc:spChg>
        <pc:cxnChg chg="mod">
          <ac:chgData name="Tony De Franco" userId="18.sajeckiplanning.egnyte.com_tp_egnyte_plus" providerId="OAuth2" clId="{FCA70437-1295-4ACE-A2E0-79E6D98B4B6E}" dt="2024-11-18T20:05:42.261" v="619" actId="1037"/>
          <ac:cxnSpMkLst>
            <pc:docMk/>
            <pc:sldMk cId="3538554945" sldId="416"/>
            <ac:cxnSpMk id="21" creationId="{D0000D6F-9891-C4ED-BACD-FAF5E38DACC7}"/>
          </ac:cxnSpMkLst>
        </pc:cxnChg>
        <pc:cxnChg chg="mod">
          <ac:chgData name="Tony De Franco" userId="18.sajeckiplanning.egnyte.com_tp_egnyte_plus" providerId="OAuth2" clId="{FCA70437-1295-4ACE-A2E0-79E6D98B4B6E}" dt="2024-11-18T20:07:08.276" v="883" actId="1038"/>
          <ac:cxnSpMkLst>
            <pc:docMk/>
            <pc:sldMk cId="3538554945" sldId="416"/>
            <ac:cxnSpMk id="28" creationId="{822CD63F-A2DF-EC1F-F5B0-630C2C654E7B}"/>
          </ac:cxnSpMkLst>
        </pc:cxnChg>
        <pc:cxnChg chg="mod">
          <ac:chgData name="Tony De Franco" userId="18.sajeckiplanning.egnyte.com_tp_egnyte_plus" providerId="OAuth2" clId="{FCA70437-1295-4ACE-A2E0-79E6D98B4B6E}" dt="2024-11-18T20:04:06.974" v="588" actId="692"/>
          <ac:cxnSpMkLst>
            <pc:docMk/>
            <pc:sldMk cId="3538554945" sldId="416"/>
            <ac:cxnSpMk id="39" creationId="{8B4A94BC-88AB-F0C2-09A3-AEC2F8C0B81A}"/>
          </ac:cxnSpMkLst>
        </pc:cxnChg>
      </pc:sldChg>
    </pc:docChg>
  </pc:docChgLst>
  <pc:docChgLst>
    <pc:chgData name="Morgan Dundas" userId="S::morgan@sajeckiplanning.com::81cd4478-3756-4bb0-9408-1daef597e841" providerId="AD" clId="Web-{63AB7E0A-8D88-4D72-E1BB-2F811001299F}"/>
    <pc:docChg chg="mod modSld">
      <pc:chgData name="Morgan Dundas" userId="S::morgan@sajeckiplanning.com::81cd4478-3756-4bb0-9408-1daef597e841" providerId="AD" clId="Web-{63AB7E0A-8D88-4D72-E1BB-2F811001299F}" dt="2023-07-14T17:18:21.475" v="53" actId="20577"/>
      <pc:docMkLst>
        <pc:docMk/>
      </pc:docMkLst>
      <pc:sldChg chg="addCm">
        <pc:chgData name="Morgan Dundas" userId="S::morgan@sajeckiplanning.com::81cd4478-3756-4bb0-9408-1daef597e841" providerId="AD" clId="Web-{63AB7E0A-8D88-4D72-E1BB-2F811001299F}" dt="2023-07-14T17:10:31.230" v="1"/>
        <pc:sldMkLst>
          <pc:docMk/>
          <pc:sldMk cId="3756094220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organ Dundas" userId="S::morgan@sajeckiplanning.com::81cd4478-3756-4bb0-9408-1daef597e841" providerId="AD" clId="Web-{63AB7E0A-8D88-4D72-E1BB-2F811001299F}" dt="2023-07-14T17:10:31.230" v="1"/>
              <pc2:cmMkLst xmlns:pc2="http://schemas.microsoft.com/office/powerpoint/2019/9/main/command">
                <pc:docMk/>
                <pc:sldMk cId="3756094220" sldId="271"/>
                <pc2:cmMk id="{33D4F9E3-2C63-4052-84E9-97B9D1121276}"/>
              </pc2:cmMkLst>
            </pc226:cmChg>
          </p:ext>
        </pc:extLst>
      </pc:sldChg>
      <pc:sldChg chg="modSp addCm modCm">
        <pc:chgData name="Morgan Dundas" userId="S::morgan@sajeckiplanning.com::81cd4478-3756-4bb0-9408-1daef597e841" providerId="AD" clId="Web-{63AB7E0A-8D88-4D72-E1BB-2F811001299F}" dt="2023-07-14T17:11:52.513" v="6"/>
        <pc:sldMkLst>
          <pc:docMk/>
          <pc:sldMk cId="688484408" sldId="272"/>
        </pc:sldMkLst>
        <pc:picChg chg="mod">
          <ac:chgData name="Morgan Dundas" userId="S::morgan@sajeckiplanning.com::81cd4478-3756-4bb0-9408-1daef597e841" providerId="AD" clId="Web-{63AB7E0A-8D88-4D72-E1BB-2F811001299F}" dt="2023-07-14T17:11:36.357" v="5" actId="1076"/>
          <ac:picMkLst>
            <pc:docMk/>
            <pc:sldMk cId="688484408" sldId="272"/>
            <ac:picMk id="10" creationId="{A96FE208-0E08-5B9B-CDA4-9DA275082D0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organ Dundas" userId="S::morgan@sajeckiplanning.com::81cd4478-3756-4bb0-9408-1daef597e841" providerId="AD" clId="Web-{63AB7E0A-8D88-4D72-E1BB-2F811001299F}" dt="2023-07-14T17:11:52.513" v="6"/>
              <pc2:cmMkLst xmlns:pc2="http://schemas.microsoft.com/office/powerpoint/2019/9/main/command">
                <pc:docMk/>
                <pc:sldMk cId="688484408" sldId="272"/>
                <pc2:cmMk id="{B004C397-1DC3-4AAE-A45B-7E6DF0CAC828}"/>
              </pc2:cmMkLst>
              <pc226:cmRplyChg chg="add">
                <pc226:chgData name="Morgan Dundas" userId="S::morgan@sajeckiplanning.com::81cd4478-3756-4bb0-9408-1daef597e841" providerId="AD" clId="Web-{63AB7E0A-8D88-4D72-E1BB-2F811001299F}" dt="2023-07-14T17:11:52.513" v="6"/>
                <pc2:cmRplyMkLst xmlns:pc2="http://schemas.microsoft.com/office/powerpoint/2019/9/main/command">
                  <pc:docMk/>
                  <pc:sldMk cId="688484408" sldId="272"/>
                  <pc2:cmMk id="{B004C397-1DC3-4AAE-A45B-7E6DF0CAC828}"/>
                  <pc2:cmRplyMk id="{781954F3-12D4-4A0E-ACA1-B6E0647690D4}"/>
                </pc2:cmRplyMkLst>
              </pc226:cmRplyChg>
            </pc226:cmChg>
          </p:ext>
        </pc:extLst>
      </pc:sldChg>
      <pc:sldChg chg="modSp addCm modCm">
        <pc:chgData name="Morgan Dundas" userId="S::morgan@sajeckiplanning.com::81cd4478-3756-4bb0-9408-1daef597e841" providerId="AD" clId="Web-{63AB7E0A-8D88-4D72-E1BB-2F811001299F}" dt="2023-07-14T17:18:21.475" v="53" actId="20577"/>
        <pc:sldMkLst>
          <pc:docMk/>
          <pc:sldMk cId="4240708364" sldId="305"/>
        </pc:sldMkLst>
        <pc:spChg chg="mod">
          <ac:chgData name="Morgan Dundas" userId="S::morgan@sajeckiplanning.com::81cd4478-3756-4bb0-9408-1daef597e841" providerId="AD" clId="Web-{63AB7E0A-8D88-4D72-E1BB-2F811001299F}" dt="2023-07-14T17:18:21.475" v="53" actId="20577"/>
          <ac:spMkLst>
            <pc:docMk/>
            <pc:sldMk cId="4240708364" sldId="305"/>
            <ac:spMk id="9" creationId="{93F7BE3D-3AC8-4FCA-103B-A671F9687BF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organ Dundas" userId="S::morgan@sajeckiplanning.com::81cd4478-3756-4bb0-9408-1daef597e841" providerId="AD" clId="Web-{63AB7E0A-8D88-4D72-E1BB-2F811001299F}" dt="2023-07-14T17:18:10.147" v="48" actId="20577"/>
              <pc2:cmMkLst xmlns:pc2="http://schemas.microsoft.com/office/powerpoint/2019/9/main/command">
                <pc:docMk/>
                <pc:sldMk cId="4240708364" sldId="305"/>
                <pc2:cmMk id="{8EFAFAE3-B9E1-4531-B63B-5D516863BA1F}"/>
              </pc2:cmMkLst>
              <pc226:cmRplyChg chg="add">
                <pc226:chgData name="Morgan Dundas" userId="S::morgan@sajeckiplanning.com::81cd4478-3756-4bb0-9408-1daef597e841" providerId="AD" clId="Web-{63AB7E0A-8D88-4D72-E1BB-2F811001299F}" dt="2023-07-14T17:13:59.438" v="10"/>
                <pc2:cmRplyMkLst xmlns:pc2="http://schemas.microsoft.com/office/powerpoint/2019/9/main/command">
                  <pc:docMk/>
                  <pc:sldMk cId="4240708364" sldId="305"/>
                  <pc2:cmMk id="{8EFAFAE3-B9E1-4531-B63B-5D516863BA1F}"/>
                  <pc2:cmRplyMk id="{C9D92734-BCA7-4144-88FC-BA890141A8AB}"/>
                </pc2:cmRplyMkLst>
              </pc226:cmRplyChg>
              <pc226:cmRplyChg chg="add">
                <pc226:chgData name="Morgan Dundas" userId="S::morgan@sajeckiplanning.com::81cd4478-3756-4bb0-9408-1daef597e841" providerId="AD" clId="Web-{63AB7E0A-8D88-4D72-E1BB-2F811001299F}" dt="2023-07-14T17:13:43.688" v="9"/>
                <pc2:cmRplyMkLst xmlns:pc2="http://schemas.microsoft.com/office/powerpoint/2019/9/main/command">
                  <pc:docMk/>
                  <pc:sldMk cId="4240708364" sldId="305"/>
                  <pc2:cmMk id="{8EFAFAE3-B9E1-4531-B63B-5D516863BA1F}"/>
                  <pc2:cmRplyMk id="{53FD39D3-B1C1-41A8-9384-FED131881A79}"/>
                </pc2:cmRplyMkLst>
              </pc226:cmRplyChg>
            </pc226:cmChg>
          </p:ext>
        </pc:extLst>
      </pc:sldChg>
      <pc:sldChg chg="addCm modCm">
        <pc:chgData name="Morgan Dundas" userId="S::morgan@sajeckiplanning.com::81cd4478-3756-4bb0-9408-1daef597e841" providerId="AD" clId="Web-{63AB7E0A-8D88-4D72-E1BB-2F811001299F}" dt="2023-07-14T17:14:57.002" v="14"/>
        <pc:sldMkLst>
          <pc:docMk/>
          <pc:sldMk cId="642202009" sldId="33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organ Dundas" userId="S::morgan@sajeckiplanning.com::81cd4478-3756-4bb0-9408-1daef597e841" providerId="AD" clId="Web-{63AB7E0A-8D88-4D72-E1BB-2F811001299F}" dt="2023-07-14T17:14:57.002" v="14"/>
              <pc2:cmMkLst xmlns:pc2="http://schemas.microsoft.com/office/powerpoint/2019/9/main/command">
                <pc:docMk/>
                <pc:sldMk cId="642202009" sldId="337"/>
                <pc2:cmMk id="{7B523372-7C9D-44F7-9774-233FE04BA6FE}"/>
              </pc2:cmMkLst>
            </pc226:cmChg>
          </p:ext>
        </pc:extLst>
      </pc:sldChg>
      <pc:sldChg chg="modSp">
        <pc:chgData name="Morgan Dundas" userId="S::morgan@sajeckiplanning.com::81cd4478-3756-4bb0-9408-1daef597e841" providerId="AD" clId="Web-{63AB7E0A-8D88-4D72-E1BB-2F811001299F}" dt="2023-07-14T17:14:14.735" v="12" actId="1076"/>
        <pc:sldMkLst>
          <pc:docMk/>
          <pc:sldMk cId="525579037" sldId="339"/>
        </pc:sldMkLst>
        <pc:picChg chg="mod">
          <ac:chgData name="Morgan Dundas" userId="S::morgan@sajeckiplanning.com::81cd4478-3756-4bb0-9408-1daef597e841" providerId="AD" clId="Web-{63AB7E0A-8D88-4D72-E1BB-2F811001299F}" dt="2023-07-14T17:14:14.720" v="11" actId="1076"/>
          <ac:picMkLst>
            <pc:docMk/>
            <pc:sldMk cId="525579037" sldId="339"/>
            <ac:picMk id="3" creationId="{5496A97B-236E-8240-C18F-BCB303B1378D}"/>
          </ac:picMkLst>
        </pc:picChg>
        <pc:picChg chg="mod">
          <ac:chgData name="Morgan Dundas" userId="S::morgan@sajeckiplanning.com::81cd4478-3756-4bb0-9408-1daef597e841" providerId="AD" clId="Web-{63AB7E0A-8D88-4D72-E1BB-2F811001299F}" dt="2023-07-14T17:14:14.735" v="12" actId="1076"/>
          <ac:picMkLst>
            <pc:docMk/>
            <pc:sldMk cId="525579037" sldId="339"/>
            <ac:picMk id="5" creationId="{99B21AF6-BC04-0F9A-4120-9404D849E682}"/>
          </ac:picMkLst>
        </pc:picChg>
      </pc:sldChg>
      <pc:sldChg chg="modSp">
        <pc:chgData name="Morgan Dundas" userId="S::morgan@sajeckiplanning.com::81cd4478-3756-4bb0-9408-1daef597e841" providerId="AD" clId="Web-{63AB7E0A-8D88-4D72-E1BB-2F811001299F}" dt="2023-07-14T17:15:45.831" v="25" actId="20577"/>
        <pc:sldMkLst>
          <pc:docMk/>
          <pc:sldMk cId="1745153054" sldId="343"/>
        </pc:sldMkLst>
        <pc:spChg chg="mod">
          <ac:chgData name="Morgan Dundas" userId="S::morgan@sajeckiplanning.com::81cd4478-3756-4bb0-9408-1daef597e841" providerId="AD" clId="Web-{63AB7E0A-8D88-4D72-E1BB-2F811001299F}" dt="2023-07-14T17:15:45.831" v="25" actId="20577"/>
          <ac:spMkLst>
            <pc:docMk/>
            <pc:sldMk cId="1745153054" sldId="343"/>
            <ac:spMk id="7" creationId="{0E5FB0DD-06EF-8908-59B8-7668DC54FD7E}"/>
          </ac:spMkLst>
        </pc:spChg>
      </pc:sldChg>
      <pc:sldChg chg="modSp">
        <pc:chgData name="Morgan Dundas" userId="S::morgan@sajeckiplanning.com::81cd4478-3756-4bb0-9408-1daef597e841" providerId="AD" clId="Web-{63AB7E0A-8D88-4D72-E1BB-2F811001299F}" dt="2023-07-14T17:15:57.691" v="38" actId="20577"/>
        <pc:sldMkLst>
          <pc:docMk/>
          <pc:sldMk cId="2739923427" sldId="344"/>
        </pc:sldMkLst>
        <pc:spChg chg="mod">
          <ac:chgData name="Morgan Dundas" userId="S::morgan@sajeckiplanning.com::81cd4478-3756-4bb0-9408-1daef597e841" providerId="AD" clId="Web-{63AB7E0A-8D88-4D72-E1BB-2F811001299F}" dt="2023-07-14T17:15:57.691" v="38" actId="20577"/>
          <ac:spMkLst>
            <pc:docMk/>
            <pc:sldMk cId="2739923427" sldId="344"/>
            <ac:spMk id="7" creationId="{0E5FB0DD-06EF-8908-59B8-7668DC54FD7E}"/>
          </ac:spMkLst>
        </pc:spChg>
      </pc:sldChg>
      <pc:sldChg chg="addCm">
        <pc:chgData name="Morgan Dundas" userId="S::morgan@sajeckiplanning.com::81cd4478-3756-4bb0-9408-1daef597e841" providerId="AD" clId="Web-{63AB7E0A-8D88-4D72-E1BB-2F811001299F}" dt="2023-07-14T17:17:11.146" v="39"/>
        <pc:sldMkLst>
          <pc:docMk/>
          <pc:sldMk cId="2663135136" sldId="3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organ Dundas" userId="S::morgan@sajeckiplanning.com::81cd4478-3756-4bb0-9408-1daef597e841" providerId="AD" clId="Web-{63AB7E0A-8D88-4D72-E1BB-2F811001299F}" dt="2023-07-14T17:17:11.146" v="39"/>
              <pc2:cmMkLst xmlns:pc2="http://schemas.microsoft.com/office/powerpoint/2019/9/main/command">
                <pc:docMk/>
                <pc:sldMk cId="2663135136" sldId="346"/>
                <pc2:cmMk id="{651E4C94-24E3-4B16-8D1E-9E666554D87C}"/>
              </pc2:cmMkLst>
            </pc226:cmChg>
          </p:ext>
        </pc:extLst>
      </pc:sldChg>
      <pc:sldChg chg="addCm">
        <pc:chgData name="Morgan Dundas" userId="S::morgan@sajeckiplanning.com::81cd4478-3756-4bb0-9408-1daef597e841" providerId="AD" clId="Web-{63AB7E0A-8D88-4D72-E1BB-2F811001299F}" dt="2023-07-14T17:12:47.421" v="7"/>
        <pc:sldMkLst>
          <pc:docMk/>
          <pc:sldMk cId="2420098434" sldId="3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organ Dundas" userId="S::morgan@sajeckiplanning.com::81cd4478-3756-4bb0-9408-1daef597e841" providerId="AD" clId="Web-{63AB7E0A-8D88-4D72-E1BB-2F811001299F}" dt="2023-07-14T17:12:47.421" v="7"/>
              <pc2:cmMkLst xmlns:pc2="http://schemas.microsoft.com/office/powerpoint/2019/9/main/command">
                <pc:docMk/>
                <pc:sldMk cId="2420098434" sldId="349"/>
                <pc2:cmMk id="{1AFE3C1C-C375-47EC-A0D3-6E0F44172A1E}"/>
              </pc2:cmMkLst>
            </pc226:cmChg>
          </p:ext>
        </pc:extLst>
      </pc:sldChg>
    </pc:docChg>
  </pc:docChgLst>
  <pc:docChgLst>
    <pc:chgData name="Daniel Gordon" userId="30e3ec5a-2e8e-4abf-ab24-62124f523d2a" providerId="ADAL" clId="{5511463F-D169-4059-A6B6-4860A76C3B47}"/>
    <pc:docChg chg="undo redo custSel addSld delSld modSld sldOrd">
      <pc:chgData name="Daniel Gordon" userId="30e3ec5a-2e8e-4abf-ab24-62124f523d2a" providerId="ADAL" clId="{5511463F-D169-4059-A6B6-4860A76C3B47}" dt="2023-07-19T18:57:02.438" v="2064"/>
      <pc:docMkLst>
        <pc:docMk/>
      </pc:docMkLst>
      <pc:sldChg chg="addSp delSp modSp mod">
        <pc:chgData name="Daniel Gordon" userId="30e3ec5a-2e8e-4abf-ab24-62124f523d2a" providerId="ADAL" clId="{5511463F-D169-4059-A6B6-4860A76C3B47}" dt="2023-07-13T19:29:52.416" v="449" actId="478"/>
        <pc:sldMkLst>
          <pc:docMk/>
          <pc:sldMk cId="3129828484" sldId="263"/>
        </pc:sldMkLst>
        <pc:spChg chg="mod">
          <ac:chgData name="Daniel Gordon" userId="30e3ec5a-2e8e-4abf-ab24-62124f523d2a" providerId="ADAL" clId="{5511463F-D169-4059-A6B6-4860A76C3B47}" dt="2023-07-12T15:58:47.200" v="3"/>
          <ac:spMkLst>
            <pc:docMk/>
            <pc:sldMk cId="3129828484" sldId="263"/>
            <ac:spMk id="2" creationId="{C0E4197A-147E-264A-95AA-C99F540E830F}"/>
          </ac:spMkLst>
        </pc:spChg>
        <pc:spChg chg="mod">
          <ac:chgData name="Daniel Gordon" userId="30e3ec5a-2e8e-4abf-ab24-62124f523d2a" providerId="ADAL" clId="{5511463F-D169-4059-A6B6-4860A76C3B47}" dt="2023-07-12T15:59:04.600" v="12" actId="20577"/>
          <ac:spMkLst>
            <pc:docMk/>
            <pc:sldMk cId="3129828484" sldId="263"/>
            <ac:spMk id="3" creationId="{D2A24F21-08E2-E24A-BB6D-9D130B30A158}"/>
          </ac:spMkLst>
        </pc:spChg>
        <pc:spChg chg="add del mod">
          <ac:chgData name="Daniel Gordon" userId="30e3ec5a-2e8e-4abf-ab24-62124f523d2a" providerId="ADAL" clId="{5511463F-D169-4059-A6B6-4860A76C3B47}" dt="2023-07-13T19:29:52.416" v="449" actId="478"/>
          <ac:spMkLst>
            <pc:docMk/>
            <pc:sldMk cId="3129828484" sldId="263"/>
            <ac:spMk id="5" creationId="{A6C5B5CE-F7A3-4F6D-9CF0-5D05148B7A25}"/>
          </ac:spMkLst>
        </pc:spChg>
        <pc:spChg chg="add mod">
          <ac:chgData name="Daniel Gordon" userId="30e3ec5a-2e8e-4abf-ab24-62124f523d2a" providerId="ADAL" clId="{5511463F-D169-4059-A6B6-4860A76C3B47}" dt="2023-07-12T16:03:24.528" v="109" actId="1035"/>
          <ac:spMkLst>
            <pc:docMk/>
            <pc:sldMk cId="3129828484" sldId="263"/>
            <ac:spMk id="8" creationId="{918BC8DA-694B-539D-1485-D2F7EC6CDFC8}"/>
          </ac:spMkLst>
        </pc:spChg>
        <pc:spChg chg="add del">
          <ac:chgData name="Daniel Gordon" userId="30e3ec5a-2e8e-4abf-ab24-62124f523d2a" providerId="ADAL" clId="{5511463F-D169-4059-A6B6-4860A76C3B47}" dt="2023-07-12T15:59:47.550" v="19" actId="478"/>
          <ac:spMkLst>
            <pc:docMk/>
            <pc:sldMk cId="3129828484" sldId="263"/>
            <ac:spMk id="10" creationId="{E705278C-7D3D-B7AD-4180-E79FBF4E4D1C}"/>
          </ac:spMkLst>
        </pc:spChg>
        <pc:spChg chg="add del">
          <ac:chgData name="Daniel Gordon" userId="30e3ec5a-2e8e-4abf-ab24-62124f523d2a" providerId="ADAL" clId="{5511463F-D169-4059-A6B6-4860A76C3B47}" dt="2023-07-12T15:59:47.550" v="19" actId="478"/>
          <ac:spMkLst>
            <pc:docMk/>
            <pc:sldMk cId="3129828484" sldId="263"/>
            <ac:spMk id="13" creationId="{4237B4DF-3039-4B7F-D28B-65A63171A5BB}"/>
          </ac:spMkLst>
        </pc:spChg>
        <pc:spChg chg="add del mod">
          <ac:chgData name="Daniel Gordon" userId="30e3ec5a-2e8e-4abf-ab24-62124f523d2a" providerId="ADAL" clId="{5511463F-D169-4059-A6B6-4860A76C3B47}" dt="2023-07-12T16:02:26.217" v="64" actId="688"/>
          <ac:spMkLst>
            <pc:docMk/>
            <pc:sldMk cId="3129828484" sldId="263"/>
            <ac:spMk id="16" creationId="{8EA49913-256E-9E97-F179-722CA0015234}"/>
          </ac:spMkLst>
        </pc:spChg>
        <pc:picChg chg="del">
          <ac:chgData name="Daniel Gordon" userId="30e3ec5a-2e8e-4abf-ab24-62124f523d2a" providerId="ADAL" clId="{5511463F-D169-4059-A6B6-4860A76C3B47}" dt="2023-07-13T19:13:15.695" v="413" actId="478"/>
          <ac:picMkLst>
            <pc:docMk/>
            <pc:sldMk cId="3129828484" sldId="263"/>
            <ac:picMk id="4" creationId="{F9A1C641-6BC6-E8CE-6AAB-BF0E3BB62D05}"/>
          </ac:picMkLst>
        </pc:picChg>
        <pc:picChg chg="add mod ord modCrop">
          <ac:chgData name="Daniel Gordon" userId="30e3ec5a-2e8e-4abf-ab24-62124f523d2a" providerId="ADAL" clId="{5511463F-D169-4059-A6B6-4860A76C3B47}" dt="2023-07-12T16:03:13.225" v="98" actId="1076"/>
          <ac:picMkLst>
            <pc:docMk/>
            <pc:sldMk cId="3129828484" sldId="263"/>
            <ac:picMk id="6" creationId="{6572CDD3-9FC5-A979-0A9A-395F11CF39A3}"/>
          </ac:picMkLst>
        </pc:picChg>
        <pc:picChg chg="del">
          <ac:chgData name="Daniel Gordon" userId="30e3ec5a-2e8e-4abf-ab24-62124f523d2a" providerId="ADAL" clId="{5511463F-D169-4059-A6B6-4860A76C3B47}" dt="2023-07-12T15:59:30.415" v="13" actId="478"/>
          <ac:picMkLst>
            <pc:docMk/>
            <pc:sldMk cId="3129828484" sldId="263"/>
            <ac:picMk id="7" creationId="{FFB2CE67-12CD-EB72-F00A-A97EEB1B9F17}"/>
          </ac:picMkLst>
        </pc:picChg>
      </pc:sldChg>
      <pc:sldChg chg="addSp delSp modSp mod delCm modCm">
        <pc:chgData name="Daniel Gordon" userId="30e3ec5a-2e8e-4abf-ab24-62124f523d2a" providerId="ADAL" clId="{5511463F-D169-4059-A6B6-4860A76C3B47}" dt="2023-07-19T18:56:57.401" v="2063"/>
        <pc:sldMkLst>
          <pc:docMk/>
          <pc:sldMk cId="3756094220" sldId="271"/>
        </pc:sldMkLst>
        <pc:spChg chg="mod">
          <ac:chgData name="Daniel Gordon" userId="30e3ec5a-2e8e-4abf-ab24-62124f523d2a" providerId="ADAL" clId="{5511463F-D169-4059-A6B6-4860A76C3B47}" dt="2023-07-14T13:09:52.055" v="1326" actId="552"/>
          <ac:spMkLst>
            <pc:docMk/>
            <pc:sldMk cId="3756094220" sldId="271"/>
            <ac:spMk id="5" creationId="{590EF80A-2CE9-5AF9-4BD7-7EAD7687CDE7}"/>
          </ac:spMkLst>
        </pc:spChg>
        <pc:spChg chg="add del mod">
          <ac:chgData name="Daniel Gordon" userId="30e3ec5a-2e8e-4abf-ab24-62124f523d2a" providerId="ADAL" clId="{5511463F-D169-4059-A6B6-4860A76C3B47}" dt="2023-07-14T13:10:24.425" v="1328" actId="478"/>
          <ac:spMkLst>
            <pc:docMk/>
            <pc:sldMk cId="3756094220" sldId="271"/>
            <ac:spMk id="6" creationId="{AEF22C31-1FDC-7E8F-853E-E85427D3CDF6}"/>
          </ac:spMkLst>
        </pc:spChg>
        <pc:graphicFrameChg chg="add del modGraphic">
          <ac:chgData name="Daniel Gordon" userId="30e3ec5a-2e8e-4abf-ab24-62124f523d2a" providerId="ADAL" clId="{5511463F-D169-4059-A6B6-4860A76C3B47}" dt="2023-07-13T19:50:55.457" v="584" actId="478"/>
          <ac:graphicFrameMkLst>
            <pc:docMk/>
            <pc:sldMk cId="3756094220" sldId="271"/>
            <ac:graphicFrameMk id="3" creationId="{00E90596-231C-9B6A-43C9-3B94CDD9F76F}"/>
          </ac:graphicFrameMkLst>
        </pc:graphicFrameChg>
        <pc:picChg chg="add del mod">
          <ac:chgData name="Daniel Gordon" userId="30e3ec5a-2e8e-4abf-ab24-62124f523d2a" providerId="ADAL" clId="{5511463F-D169-4059-A6B6-4860A76C3B47}" dt="2023-07-12T16:03:52.191" v="113" actId="478"/>
          <ac:picMkLst>
            <pc:docMk/>
            <pc:sldMk cId="3756094220" sldId="271"/>
            <ac:picMk id="3" creationId="{D6DCE8C8-AF9D-5928-70DF-407AF38084A1}"/>
          </ac:picMkLst>
        </pc:picChg>
        <pc:picChg chg="add mod ord modCrop">
          <ac:chgData name="Daniel Gordon" userId="30e3ec5a-2e8e-4abf-ab24-62124f523d2a" providerId="ADAL" clId="{5511463F-D169-4059-A6B6-4860A76C3B47}" dt="2023-07-14T18:26:02.907" v="2057" actId="29295"/>
          <ac:picMkLst>
            <pc:docMk/>
            <pc:sldMk cId="3756094220" sldId="271"/>
            <ac:picMk id="8" creationId="{9BDFF765-1656-13FE-17AB-B4BC87272DC7}"/>
          </ac:picMkLst>
        </pc:picChg>
        <pc:picChg chg="del mod">
          <ac:chgData name="Daniel Gordon" userId="30e3ec5a-2e8e-4abf-ab24-62124f523d2a" providerId="ADAL" clId="{5511463F-D169-4059-A6B6-4860A76C3B47}" dt="2023-07-14T13:09:32.267" v="1325" actId="478"/>
          <ac:picMkLst>
            <pc:docMk/>
            <pc:sldMk cId="3756094220" sldId="271"/>
            <ac:picMk id="9" creationId="{0D8D3DDD-19E6-3AAC-C4FF-78B5DB1DEE6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Daniel Gordon" userId="30e3ec5a-2e8e-4abf-ab24-62124f523d2a" providerId="ADAL" clId="{5511463F-D169-4059-A6B6-4860A76C3B47}" dt="2023-07-19T18:56:57.401" v="2063"/>
              <pc2:cmMkLst xmlns:pc2="http://schemas.microsoft.com/office/powerpoint/2019/9/main/command">
                <pc:docMk/>
                <pc:sldMk cId="3756094220" sldId="271"/>
                <pc2:cmMk id="{33D4F9E3-2C63-4052-84E9-97B9D1121276}"/>
              </pc2:cmMkLst>
            </pc226:cmChg>
          </p:ext>
        </pc:extLst>
      </pc:sldChg>
      <pc:sldChg chg="addSp delSp modSp mod delCm modCm">
        <pc:chgData name="Daniel Gordon" userId="30e3ec5a-2e8e-4abf-ab24-62124f523d2a" providerId="ADAL" clId="{5511463F-D169-4059-A6B6-4860A76C3B47}" dt="2023-07-19T18:57:02.438" v="2064"/>
        <pc:sldMkLst>
          <pc:docMk/>
          <pc:sldMk cId="688484408" sldId="272"/>
        </pc:sldMkLst>
        <pc:spChg chg="add del mod">
          <ac:chgData name="Daniel Gordon" userId="30e3ec5a-2e8e-4abf-ab24-62124f523d2a" providerId="ADAL" clId="{5511463F-D169-4059-A6B6-4860A76C3B47}" dt="2023-07-14T17:45:12.058" v="1762" actId="478"/>
          <ac:spMkLst>
            <pc:docMk/>
            <pc:sldMk cId="688484408" sldId="272"/>
            <ac:spMk id="2" creationId="{80F1D546-3932-3021-FE9B-13EF1C6A32EC}"/>
          </ac:spMkLst>
        </pc:spChg>
        <pc:spChg chg="del">
          <ac:chgData name="Daniel Gordon" userId="30e3ec5a-2e8e-4abf-ab24-62124f523d2a" providerId="ADAL" clId="{5511463F-D169-4059-A6B6-4860A76C3B47}" dt="2023-07-14T16:49:02.865" v="1616" actId="478"/>
          <ac:spMkLst>
            <pc:docMk/>
            <pc:sldMk cId="688484408" sldId="272"/>
            <ac:spMk id="7" creationId="{1B8AA9CC-C57B-6B58-DED7-A4DDDBA47316}"/>
          </ac:spMkLst>
        </pc:spChg>
        <pc:spChg chg="del">
          <ac:chgData name="Daniel Gordon" userId="30e3ec5a-2e8e-4abf-ab24-62124f523d2a" providerId="ADAL" clId="{5511463F-D169-4059-A6B6-4860A76C3B47}" dt="2023-07-14T16:49:03.686" v="1617" actId="478"/>
          <ac:spMkLst>
            <pc:docMk/>
            <pc:sldMk cId="688484408" sldId="272"/>
            <ac:spMk id="8" creationId="{1E64AD9D-B899-0EFD-9F37-DAA9362A6850}"/>
          </ac:spMkLst>
        </pc:spChg>
        <pc:spChg chg="del">
          <ac:chgData name="Daniel Gordon" userId="30e3ec5a-2e8e-4abf-ab24-62124f523d2a" providerId="ADAL" clId="{5511463F-D169-4059-A6B6-4860A76C3B47}" dt="2023-07-14T16:48:59.771" v="1615" actId="478"/>
          <ac:spMkLst>
            <pc:docMk/>
            <pc:sldMk cId="688484408" sldId="272"/>
            <ac:spMk id="9" creationId="{C0D06C60-EEB2-EDA1-7C6E-BD34EBAAA7E5}"/>
          </ac:spMkLst>
        </pc:spChg>
        <pc:spChg chg="mod">
          <ac:chgData name="Daniel Gordon" userId="30e3ec5a-2e8e-4abf-ab24-62124f523d2a" providerId="ADAL" clId="{5511463F-D169-4059-A6B6-4860A76C3B47}" dt="2023-07-14T18:11:01.165" v="2046" actId="1036"/>
          <ac:spMkLst>
            <pc:docMk/>
            <pc:sldMk cId="688484408" sldId="272"/>
            <ac:spMk id="23" creationId="{DD1DFEE7-36EB-97DC-7653-B1E6099945CA}"/>
          </ac:spMkLst>
        </pc:spChg>
        <pc:spChg chg="add mod">
          <ac:chgData name="Daniel Gordon" userId="30e3ec5a-2e8e-4abf-ab24-62124f523d2a" providerId="ADAL" clId="{5511463F-D169-4059-A6B6-4860A76C3B47}" dt="2023-07-14T18:03:06.153" v="1975" actId="20577"/>
          <ac:spMkLst>
            <pc:docMk/>
            <pc:sldMk cId="688484408" sldId="272"/>
            <ac:spMk id="28" creationId="{41697429-FFE3-DAD7-1842-14397C16E0BC}"/>
          </ac:spMkLst>
        </pc:spChg>
        <pc:spChg chg="add mod">
          <ac:chgData name="Daniel Gordon" userId="30e3ec5a-2e8e-4abf-ab24-62124f523d2a" providerId="ADAL" clId="{5511463F-D169-4059-A6B6-4860A76C3B47}" dt="2023-07-14T18:02:04.383" v="1950" actId="688"/>
          <ac:spMkLst>
            <pc:docMk/>
            <pc:sldMk cId="688484408" sldId="272"/>
            <ac:spMk id="29" creationId="{3C115AD6-64AA-073E-792D-B70416F38351}"/>
          </ac:spMkLst>
        </pc:spChg>
        <pc:spChg chg="add mod">
          <ac:chgData name="Daniel Gordon" userId="30e3ec5a-2e8e-4abf-ab24-62124f523d2a" providerId="ADAL" clId="{5511463F-D169-4059-A6B6-4860A76C3B47}" dt="2023-07-14T18:11:13.143" v="2053" actId="1035"/>
          <ac:spMkLst>
            <pc:docMk/>
            <pc:sldMk cId="688484408" sldId="272"/>
            <ac:spMk id="30" creationId="{5C89AC95-D0DE-C303-01F8-A4CD8FC1FAF6}"/>
          </ac:spMkLst>
        </pc:spChg>
        <pc:spChg chg="add mod">
          <ac:chgData name="Daniel Gordon" userId="30e3ec5a-2e8e-4abf-ab24-62124f523d2a" providerId="ADAL" clId="{5511463F-D169-4059-A6B6-4860A76C3B47}" dt="2023-07-14T18:11:06.692" v="2047" actId="1076"/>
          <ac:spMkLst>
            <pc:docMk/>
            <pc:sldMk cId="688484408" sldId="272"/>
            <ac:spMk id="31" creationId="{6B060CE2-F6A5-6E6D-9D3D-17B0C8D06590}"/>
          </ac:spMkLst>
        </pc:spChg>
        <pc:spChg chg="add mod">
          <ac:chgData name="Daniel Gordon" userId="30e3ec5a-2e8e-4abf-ab24-62124f523d2a" providerId="ADAL" clId="{5511463F-D169-4059-A6B6-4860A76C3B47}" dt="2023-07-14T18:03:31.123" v="2003" actId="20577"/>
          <ac:spMkLst>
            <pc:docMk/>
            <pc:sldMk cId="688484408" sldId="272"/>
            <ac:spMk id="32" creationId="{8824EC33-166B-59FF-8562-F35C5143E6FA}"/>
          </ac:spMkLst>
        </pc:spChg>
        <pc:spChg chg="add mod">
          <ac:chgData name="Daniel Gordon" userId="30e3ec5a-2e8e-4abf-ab24-62124f523d2a" providerId="ADAL" clId="{5511463F-D169-4059-A6B6-4860A76C3B47}" dt="2023-07-14T18:03:24.233" v="1985" actId="20577"/>
          <ac:spMkLst>
            <pc:docMk/>
            <pc:sldMk cId="688484408" sldId="272"/>
            <ac:spMk id="33" creationId="{511A798B-8302-004F-1545-AF558DC7894E}"/>
          </ac:spMkLst>
        </pc:spChg>
        <pc:picChg chg="mod modCrop">
          <ac:chgData name="Daniel Gordon" userId="30e3ec5a-2e8e-4abf-ab24-62124f523d2a" providerId="ADAL" clId="{5511463F-D169-4059-A6B6-4860A76C3B47}" dt="2023-07-14T18:10:52.555" v="2020" actId="732"/>
          <ac:picMkLst>
            <pc:docMk/>
            <pc:sldMk cId="688484408" sldId="272"/>
            <ac:picMk id="3" creationId="{D522FC64-BE18-DDAC-24E2-746D0466E8E4}"/>
          </ac:picMkLst>
        </pc:picChg>
        <pc:picChg chg="del">
          <ac:chgData name="Daniel Gordon" userId="30e3ec5a-2e8e-4abf-ab24-62124f523d2a" providerId="ADAL" clId="{5511463F-D169-4059-A6B6-4860A76C3B47}" dt="2023-07-14T16:23:20.581" v="1582" actId="478"/>
          <ac:picMkLst>
            <pc:docMk/>
            <pc:sldMk cId="688484408" sldId="272"/>
            <ac:picMk id="6" creationId="{688F13A8-3125-E121-F0A1-E9945607C513}"/>
          </ac:picMkLst>
        </pc:picChg>
        <pc:picChg chg="add mod ord modCrop">
          <ac:chgData name="Daniel Gordon" userId="30e3ec5a-2e8e-4abf-ab24-62124f523d2a" providerId="ADAL" clId="{5511463F-D169-4059-A6B6-4860A76C3B47}" dt="2023-07-14T17:56:03.880" v="1820" actId="732"/>
          <ac:picMkLst>
            <pc:docMk/>
            <pc:sldMk cId="688484408" sldId="272"/>
            <ac:picMk id="10" creationId="{A96FE208-0E08-5B9B-CDA4-9DA275082D0B}"/>
          </ac:picMkLst>
        </pc:picChg>
        <pc:picChg chg="add del mod">
          <ac:chgData name="Daniel Gordon" userId="30e3ec5a-2e8e-4abf-ab24-62124f523d2a" providerId="ADAL" clId="{5511463F-D169-4059-A6B6-4860A76C3B47}" dt="2023-07-14T17:54:20.010" v="1805" actId="478"/>
          <ac:picMkLst>
            <pc:docMk/>
            <pc:sldMk cId="688484408" sldId="272"/>
            <ac:picMk id="18" creationId="{C66FF2B7-9F04-7664-E0AE-55FD6E5A79B8}"/>
          </ac:picMkLst>
        </pc:picChg>
        <pc:picChg chg="add del mod">
          <ac:chgData name="Daniel Gordon" userId="30e3ec5a-2e8e-4abf-ab24-62124f523d2a" providerId="ADAL" clId="{5511463F-D169-4059-A6B6-4860A76C3B47}" dt="2023-07-14T17:51:33.699" v="1780" actId="478"/>
          <ac:picMkLst>
            <pc:docMk/>
            <pc:sldMk cId="688484408" sldId="272"/>
            <ac:picMk id="19" creationId="{D62F7119-B814-1872-B3E0-5F89858C1459}"/>
          </ac:picMkLst>
        </pc:picChg>
        <pc:picChg chg="add mod ord modCrop">
          <ac:chgData name="Daniel Gordon" userId="30e3ec5a-2e8e-4abf-ab24-62124f523d2a" providerId="ADAL" clId="{5511463F-D169-4059-A6B6-4860A76C3B47}" dt="2023-07-14T17:56:48.424" v="1827" actId="1076"/>
          <ac:picMkLst>
            <pc:docMk/>
            <pc:sldMk cId="688484408" sldId="272"/>
            <ac:picMk id="24" creationId="{A9D5E79F-9E90-CA4B-3C15-DBF88327AB54}"/>
          </ac:picMkLst>
        </pc:picChg>
        <pc:picChg chg="add mod ord modCrop">
          <ac:chgData name="Daniel Gordon" userId="30e3ec5a-2e8e-4abf-ab24-62124f523d2a" providerId="ADAL" clId="{5511463F-D169-4059-A6B6-4860A76C3B47}" dt="2023-07-14T17:56:52.371" v="1828" actId="465"/>
          <ac:picMkLst>
            <pc:docMk/>
            <pc:sldMk cId="688484408" sldId="272"/>
            <ac:picMk id="26" creationId="{5FBAC17C-088F-05BA-DF2E-0AFF62FC767B}"/>
          </ac:picMkLst>
        </pc:picChg>
        <pc:cxnChg chg="mod">
          <ac:chgData name="Daniel Gordon" userId="30e3ec5a-2e8e-4abf-ab24-62124f523d2a" providerId="ADAL" clId="{5511463F-D169-4059-A6B6-4860A76C3B47}" dt="2023-07-14T18:11:01.165" v="2046" actId="1036"/>
          <ac:cxnSpMkLst>
            <pc:docMk/>
            <pc:sldMk cId="688484408" sldId="272"/>
            <ac:cxnSpMk id="20" creationId="{CF2C09BD-6473-383C-C441-0D8C3C22FEEB}"/>
          </ac:cxnSpMkLst>
        </pc:cxnChg>
        <pc:cxnChg chg="mod">
          <ac:chgData name="Daniel Gordon" userId="30e3ec5a-2e8e-4abf-ab24-62124f523d2a" providerId="ADAL" clId="{5511463F-D169-4059-A6B6-4860A76C3B47}" dt="2023-07-14T18:11:01.165" v="2046" actId="1036"/>
          <ac:cxnSpMkLst>
            <pc:docMk/>
            <pc:sldMk cId="688484408" sldId="272"/>
            <ac:cxnSpMk id="21" creationId="{51F22EFB-C441-3855-1DBE-D6048352C5D3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Daniel Gordon" userId="30e3ec5a-2e8e-4abf-ab24-62124f523d2a" providerId="ADAL" clId="{5511463F-D169-4059-A6B6-4860A76C3B47}" dt="2023-07-19T18:57:02.438" v="2064"/>
              <pc2:cmMkLst xmlns:pc2="http://schemas.microsoft.com/office/powerpoint/2019/9/main/command">
                <pc:docMk/>
                <pc:sldMk cId="688484408" sldId="272"/>
                <pc2:cmMk id="{B004C397-1DC3-4AAE-A45B-7E6DF0CAC828}"/>
              </pc2:cmMkLst>
            </pc226:cmChg>
          </p:ext>
        </pc:extLst>
      </pc:sldChg>
      <pc:sldChg chg="modSp mod">
        <pc:chgData name="Daniel Gordon" userId="30e3ec5a-2e8e-4abf-ab24-62124f523d2a" providerId="ADAL" clId="{5511463F-D169-4059-A6B6-4860A76C3B47}" dt="2023-07-13T20:02:54.075" v="705" actId="20577"/>
        <pc:sldMkLst>
          <pc:docMk/>
          <pc:sldMk cId="2712267138" sldId="299"/>
        </pc:sldMkLst>
        <pc:spChg chg="mod">
          <ac:chgData name="Daniel Gordon" userId="30e3ec5a-2e8e-4abf-ab24-62124f523d2a" providerId="ADAL" clId="{5511463F-D169-4059-A6B6-4860A76C3B47}" dt="2023-07-13T20:02:54.075" v="705" actId="20577"/>
          <ac:spMkLst>
            <pc:docMk/>
            <pc:sldMk cId="2712267138" sldId="299"/>
            <ac:spMk id="5" creationId="{A175E299-045C-0498-11BD-D246AE2DC995}"/>
          </ac:spMkLst>
        </pc:spChg>
      </pc:sldChg>
      <pc:sldChg chg="addSp delSp modSp mod">
        <pc:chgData name="Daniel Gordon" userId="30e3ec5a-2e8e-4abf-ab24-62124f523d2a" providerId="ADAL" clId="{5511463F-D169-4059-A6B6-4860A76C3B47}" dt="2023-07-13T20:09:23.565" v="726" actId="1076"/>
        <pc:sldMkLst>
          <pc:docMk/>
          <pc:sldMk cId="1440475918" sldId="304"/>
        </pc:sldMkLst>
        <pc:spChg chg="add del mod">
          <ac:chgData name="Daniel Gordon" userId="30e3ec5a-2e8e-4abf-ab24-62124f523d2a" providerId="ADAL" clId="{5511463F-D169-4059-A6B6-4860A76C3B47}" dt="2023-07-13T20:08:44.408" v="723" actId="478"/>
          <ac:spMkLst>
            <pc:docMk/>
            <pc:sldMk cId="1440475918" sldId="304"/>
            <ac:spMk id="2" creationId="{89538D98-BF33-D924-8DB2-BD601A79B2B1}"/>
          </ac:spMkLst>
        </pc:spChg>
        <pc:spChg chg="add del mod">
          <ac:chgData name="Daniel Gordon" userId="30e3ec5a-2e8e-4abf-ab24-62124f523d2a" providerId="ADAL" clId="{5511463F-D169-4059-A6B6-4860A76C3B47}" dt="2023-07-13T20:09:07.115" v="725" actId="478"/>
          <ac:spMkLst>
            <pc:docMk/>
            <pc:sldMk cId="1440475918" sldId="304"/>
            <ac:spMk id="3" creationId="{ECDDBA27-6117-F29B-A803-9BBBF36581BD}"/>
          </ac:spMkLst>
        </pc:spChg>
        <pc:spChg chg="mod">
          <ac:chgData name="Daniel Gordon" userId="30e3ec5a-2e8e-4abf-ab24-62124f523d2a" providerId="ADAL" clId="{5511463F-D169-4059-A6B6-4860A76C3B47}" dt="2023-07-13T20:09:23.565" v="726" actId="1076"/>
          <ac:spMkLst>
            <pc:docMk/>
            <pc:sldMk cId="1440475918" sldId="304"/>
            <ac:spMk id="5" creationId="{590EF80A-2CE9-5AF9-4BD7-7EAD7687CDE7}"/>
          </ac:spMkLst>
        </pc:spChg>
        <pc:picChg chg="del">
          <ac:chgData name="Daniel Gordon" userId="30e3ec5a-2e8e-4abf-ab24-62124f523d2a" providerId="ADAL" clId="{5511463F-D169-4059-A6B6-4860A76C3B47}" dt="2023-07-13T20:06:41.778" v="707" actId="478"/>
          <ac:picMkLst>
            <pc:docMk/>
            <pc:sldMk cId="1440475918" sldId="304"/>
            <ac:picMk id="6" creationId="{E4640D15-3567-593F-1AC6-3028533B1A60}"/>
          </ac:picMkLst>
        </pc:picChg>
        <pc:picChg chg="mod">
          <ac:chgData name="Daniel Gordon" userId="30e3ec5a-2e8e-4abf-ab24-62124f523d2a" providerId="ADAL" clId="{5511463F-D169-4059-A6B6-4860A76C3B47}" dt="2023-07-13T20:07:58.899" v="718" actId="1076"/>
          <ac:picMkLst>
            <pc:docMk/>
            <pc:sldMk cId="1440475918" sldId="304"/>
            <ac:picMk id="9" creationId="{0E345648-6733-D709-DDB0-5DD806A1ABF2}"/>
          </ac:picMkLst>
        </pc:picChg>
        <pc:picChg chg="mod">
          <ac:chgData name="Daniel Gordon" userId="30e3ec5a-2e8e-4abf-ab24-62124f523d2a" providerId="ADAL" clId="{5511463F-D169-4059-A6B6-4860A76C3B47}" dt="2023-07-13T20:07:58.899" v="718" actId="1076"/>
          <ac:picMkLst>
            <pc:docMk/>
            <pc:sldMk cId="1440475918" sldId="304"/>
            <ac:picMk id="10" creationId="{C31746EF-290B-1205-1E19-3C12393E6D92}"/>
          </ac:picMkLst>
        </pc:picChg>
        <pc:picChg chg="add mod">
          <ac:chgData name="Daniel Gordon" userId="30e3ec5a-2e8e-4abf-ab24-62124f523d2a" providerId="ADAL" clId="{5511463F-D169-4059-A6B6-4860A76C3B47}" dt="2023-07-13T20:07:58.899" v="718" actId="1076"/>
          <ac:picMkLst>
            <pc:docMk/>
            <pc:sldMk cId="1440475918" sldId="304"/>
            <ac:picMk id="2050" creationId="{21C5C73A-C656-4049-2E4F-FF61199FF865}"/>
          </ac:picMkLst>
        </pc:picChg>
      </pc:sldChg>
      <pc:sldChg chg="addSp delSp modSp mod delCm modCm">
        <pc:chgData name="Daniel Gordon" userId="30e3ec5a-2e8e-4abf-ab24-62124f523d2a" providerId="ADAL" clId="{5511463F-D169-4059-A6B6-4860A76C3B47}" dt="2023-07-19T18:56:44.172" v="2060"/>
        <pc:sldMkLst>
          <pc:docMk/>
          <pc:sldMk cId="4240708364" sldId="305"/>
        </pc:sldMkLst>
        <pc:spChg chg="mod">
          <ac:chgData name="Daniel Gordon" userId="30e3ec5a-2e8e-4abf-ab24-62124f523d2a" providerId="ADAL" clId="{5511463F-D169-4059-A6B6-4860A76C3B47}" dt="2023-07-14T17:35:13.219" v="1645" actId="368"/>
          <ac:spMkLst>
            <pc:docMk/>
            <pc:sldMk cId="4240708364" sldId="305"/>
            <ac:spMk id="9" creationId="{93F7BE3D-3AC8-4FCA-103B-A671F9687BF2}"/>
          </ac:spMkLst>
        </pc:spChg>
        <pc:grpChg chg="del">
          <ac:chgData name="Daniel Gordon" userId="30e3ec5a-2e8e-4abf-ab24-62124f523d2a" providerId="ADAL" clId="{5511463F-D169-4059-A6B6-4860A76C3B47}" dt="2023-07-12T16:13:22.403" v="129" actId="478"/>
          <ac:grpSpMkLst>
            <pc:docMk/>
            <pc:sldMk cId="4240708364" sldId="305"/>
            <ac:grpSpMk id="4" creationId="{CD17BBC1-2098-2051-F4F5-239F32483198}"/>
          </ac:grpSpMkLst>
        </pc:grpChg>
        <pc:picChg chg="add del mod">
          <ac:chgData name="Daniel Gordon" userId="30e3ec5a-2e8e-4abf-ab24-62124f523d2a" providerId="ADAL" clId="{5511463F-D169-4059-A6B6-4860A76C3B47}" dt="2023-07-12T16:13:32.654" v="134" actId="478"/>
          <ac:picMkLst>
            <pc:docMk/>
            <pc:sldMk cId="4240708364" sldId="305"/>
            <ac:picMk id="3" creationId="{2E169D07-5D7E-9F6B-B305-084A04786B90}"/>
          </ac:picMkLst>
        </pc:picChg>
        <pc:picChg chg="add del mod">
          <ac:chgData name="Daniel Gordon" userId="30e3ec5a-2e8e-4abf-ab24-62124f523d2a" providerId="ADAL" clId="{5511463F-D169-4059-A6B6-4860A76C3B47}" dt="2023-07-12T16:14:04.356" v="137" actId="478"/>
          <ac:picMkLst>
            <pc:docMk/>
            <pc:sldMk cId="4240708364" sldId="305"/>
            <ac:picMk id="6" creationId="{AC53B5C3-078F-26D3-C473-624FB81F03C0}"/>
          </ac:picMkLst>
        </pc:picChg>
        <pc:picChg chg="add mod">
          <ac:chgData name="Daniel Gordon" userId="30e3ec5a-2e8e-4abf-ab24-62124f523d2a" providerId="ADAL" clId="{5511463F-D169-4059-A6B6-4860A76C3B47}" dt="2023-07-14T17:42:01.768" v="1752" actId="1035"/>
          <ac:picMkLst>
            <pc:docMk/>
            <pc:sldMk cId="4240708364" sldId="305"/>
            <ac:picMk id="8" creationId="{DCF234CB-CC22-CB89-49A6-D2AA2EF53673}"/>
          </ac:picMkLst>
        </pc:picChg>
        <pc:picChg chg="del">
          <ac:chgData name="Daniel Gordon" userId="30e3ec5a-2e8e-4abf-ab24-62124f523d2a" providerId="ADAL" clId="{5511463F-D169-4059-A6B6-4860A76C3B47}" dt="2023-07-12T16:13:20.307" v="128" actId="478"/>
          <ac:picMkLst>
            <pc:docMk/>
            <pc:sldMk cId="4240708364" sldId="305"/>
            <ac:picMk id="28" creationId="{EF594591-2DB2-A999-3E85-241E9610DC48}"/>
          </ac:picMkLst>
        </pc:picChg>
        <pc:picChg chg="del">
          <ac:chgData name="Daniel Gordon" userId="30e3ec5a-2e8e-4abf-ab24-62124f523d2a" providerId="ADAL" clId="{5511463F-D169-4059-A6B6-4860A76C3B47}" dt="2023-07-12T16:13:24.150" v="130" actId="478"/>
          <ac:picMkLst>
            <pc:docMk/>
            <pc:sldMk cId="4240708364" sldId="305"/>
            <ac:picMk id="30" creationId="{27B41BF5-F341-C3C6-BA9D-9E912789839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Daniel Gordon" userId="30e3ec5a-2e8e-4abf-ab24-62124f523d2a" providerId="ADAL" clId="{5511463F-D169-4059-A6B6-4860A76C3B47}" dt="2023-07-19T18:56:44.172" v="2060"/>
              <pc2:cmMkLst xmlns:pc2="http://schemas.microsoft.com/office/powerpoint/2019/9/main/command">
                <pc:docMk/>
                <pc:sldMk cId="4240708364" sldId="305"/>
                <pc2:cmMk id="{8EFAFAE3-B9E1-4531-B63B-5D516863BA1F}"/>
              </pc2:cmMkLst>
            </pc226:cmChg>
          </p:ext>
        </pc:extLst>
      </pc:sldChg>
      <pc:sldChg chg="del">
        <pc:chgData name="Daniel Gordon" userId="30e3ec5a-2e8e-4abf-ab24-62124f523d2a" providerId="ADAL" clId="{5511463F-D169-4059-A6B6-4860A76C3B47}" dt="2023-07-13T19:13:46.508" v="437" actId="47"/>
        <pc:sldMkLst>
          <pc:docMk/>
          <pc:sldMk cId="4169652431" sldId="306"/>
        </pc:sldMkLst>
      </pc:sldChg>
      <pc:sldChg chg="addSp delSp modSp mod">
        <pc:chgData name="Daniel Gordon" userId="30e3ec5a-2e8e-4abf-ab24-62124f523d2a" providerId="ADAL" clId="{5511463F-D169-4059-A6B6-4860A76C3B47}" dt="2023-07-14T12:58:01.672" v="1297" actId="14100"/>
        <pc:sldMkLst>
          <pc:docMk/>
          <pc:sldMk cId="3934423428" sldId="308"/>
        </pc:sldMkLst>
        <pc:spChg chg="ord">
          <ac:chgData name="Daniel Gordon" userId="30e3ec5a-2e8e-4abf-ab24-62124f523d2a" providerId="ADAL" clId="{5511463F-D169-4059-A6B6-4860A76C3B47}" dt="2023-07-14T12:57:46.682" v="1296" actId="170"/>
          <ac:spMkLst>
            <pc:docMk/>
            <pc:sldMk cId="3934423428" sldId="308"/>
            <ac:spMk id="5" creationId="{590EF80A-2CE9-5AF9-4BD7-7EAD7687CDE7}"/>
          </ac:spMkLst>
        </pc:spChg>
        <pc:spChg chg="add mod">
          <ac:chgData name="Daniel Gordon" userId="30e3ec5a-2e8e-4abf-ab24-62124f523d2a" providerId="ADAL" clId="{5511463F-D169-4059-A6B6-4860A76C3B47}" dt="2023-07-14T12:57:43.769" v="1295" actId="207"/>
          <ac:spMkLst>
            <pc:docMk/>
            <pc:sldMk cId="3934423428" sldId="308"/>
            <ac:spMk id="7" creationId="{7DE3B350-18A5-8702-C8D1-4595E4F21B6B}"/>
          </ac:spMkLst>
        </pc:spChg>
        <pc:picChg chg="del">
          <ac:chgData name="Daniel Gordon" userId="30e3ec5a-2e8e-4abf-ab24-62124f523d2a" providerId="ADAL" clId="{5511463F-D169-4059-A6B6-4860A76C3B47}" dt="2023-07-13T19:34:52.907" v="463" actId="478"/>
          <ac:picMkLst>
            <pc:docMk/>
            <pc:sldMk cId="3934423428" sldId="308"/>
            <ac:picMk id="2" creationId="{F7F6E8ED-1667-A7CD-1E1D-7AB0001DB332}"/>
          </ac:picMkLst>
        </pc:picChg>
        <pc:picChg chg="del">
          <ac:chgData name="Daniel Gordon" userId="30e3ec5a-2e8e-4abf-ab24-62124f523d2a" providerId="ADAL" clId="{5511463F-D169-4059-A6B6-4860A76C3B47}" dt="2023-07-13T19:30:15.571" v="452" actId="478"/>
          <ac:picMkLst>
            <pc:docMk/>
            <pc:sldMk cId="3934423428" sldId="308"/>
            <ac:picMk id="3" creationId="{9324904E-2502-B762-1A19-4AD4A79CCB2B}"/>
          </ac:picMkLst>
        </pc:picChg>
        <pc:picChg chg="add mod ord">
          <ac:chgData name="Daniel Gordon" userId="30e3ec5a-2e8e-4abf-ab24-62124f523d2a" providerId="ADAL" clId="{5511463F-D169-4059-A6B6-4860A76C3B47}" dt="2023-07-14T12:58:01.672" v="1297" actId="14100"/>
          <ac:picMkLst>
            <pc:docMk/>
            <pc:sldMk cId="3934423428" sldId="308"/>
            <ac:picMk id="6" creationId="{F34FBD48-097C-E1AA-6D7C-62816FC2E48C}"/>
          </ac:picMkLst>
        </pc:picChg>
      </pc:sldChg>
      <pc:sldChg chg="delSp del mod">
        <pc:chgData name="Daniel Gordon" userId="30e3ec5a-2e8e-4abf-ab24-62124f523d2a" providerId="ADAL" clId="{5511463F-D169-4059-A6B6-4860A76C3B47}" dt="2023-07-13T19:40:12.480" v="504" actId="47"/>
        <pc:sldMkLst>
          <pc:docMk/>
          <pc:sldMk cId="4184575200" sldId="309"/>
        </pc:sldMkLst>
        <pc:picChg chg="del">
          <ac:chgData name="Daniel Gordon" userId="30e3ec5a-2e8e-4abf-ab24-62124f523d2a" providerId="ADAL" clId="{5511463F-D169-4059-A6B6-4860A76C3B47}" dt="2023-07-13T19:30:18.068" v="453" actId="478"/>
          <ac:picMkLst>
            <pc:docMk/>
            <pc:sldMk cId="4184575200" sldId="309"/>
            <ac:picMk id="5" creationId="{2380CBA5-DF8D-1D4F-DDC3-21C4969F81F5}"/>
          </ac:picMkLst>
        </pc:picChg>
      </pc:sldChg>
      <pc:sldChg chg="delSp del mod">
        <pc:chgData name="Daniel Gordon" userId="30e3ec5a-2e8e-4abf-ab24-62124f523d2a" providerId="ADAL" clId="{5511463F-D169-4059-A6B6-4860A76C3B47}" dt="2023-07-13T19:35:32.226" v="464" actId="47"/>
        <pc:sldMkLst>
          <pc:docMk/>
          <pc:sldMk cId="1090253311" sldId="310"/>
        </pc:sldMkLst>
        <pc:picChg chg="del">
          <ac:chgData name="Daniel Gordon" userId="30e3ec5a-2e8e-4abf-ab24-62124f523d2a" providerId="ADAL" clId="{5511463F-D169-4059-A6B6-4860A76C3B47}" dt="2023-07-13T19:30:32.745" v="454" actId="478"/>
          <ac:picMkLst>
            <pc:docMk/>
            <pc:sldMk cId="1090253311" sldId="310"/>
            <ac:picMk id="6" creationId="{224E0E7A-9DDF-51F0-A149-D418B6F87712}"/>
          </ac:picMkLst>
        </pc:picChg>
      </pc:sldChg>
      <pc:sldChg chg="delSp del mod">
        <pc:chgData name="Daniel Gordon" userId="30e3ec5a-2e8e-4abf-ab24-62124f523d2a" providerId="ADAL" clId="{5511463F-D169-4059-A6B6-4860A76C3B47}" dt="2023-07-13T19:40:16.165" v="506" actId="47"/>
        <pc:sldMkLst>
          <pc:docMk/>
          <pc:sldMk cId="276839191" sldId="311"/>
        </pc:sldMkLst>
        <pc:picChg chg="del">
          <ac:chgData name="Daniel Gordon" userId="30e3ec5a-2e8e-4abf-ab24-62124f523d2a" providerId="ADAL" clId="{5511463F-D169-4059-A6B6-4860A76C3B47}" dt="2023-07-13T19:30:38.424" v="456" actId="478"/>
          <ac:picMkLst>
            <pc:docMk/>
            <pc:sldMk cId="276839191" sldId="311"/>
            <ac:picMk id="11" creationId="{522180F6-0A14-B4B0-0673-60D65E468810}"/>
          </ac:picMkLst>
        </pc:picChg>
      </pc:sldChg>
      <pc:sldChg chg="delSp del mod">
        <pc:chgData name="Daniel Gordon" userId="30e3ec5a-2e8e-4abf-ab24-62124f523d2a" providerId="ADAL" clId="{5511463F-D169-4059-A6B6-4860A76C3B47}" dt="2023-07-13T19:40:15.577" v="505" actId="47"/>
        <pc:sldMkLst>
          <pc:docMk/>
          <pc:sldMk cId="473428574" sldId="312"/>
        </pc:sldMkLst>
        <pc:picChg chg="del">
          <ac:chgData name="Daniel Gordon" userId="30e3ec5a-2e8e-4abf-ab24-62124f523d2a" providerId="ADAL" clId="{5511463F-D169-4059-A6B6-4860A76C3B47}" dt="2023-07-13T19:30:35.722" v="455" actId="478"/>
          <ac:picMkLst>
            <pc:docMk/>
            <pc:sldMk cId="473428574" sldId="312"/>
            <ac:picMk id="11" creationId="{667FC58F-B40A-F48A-0360-16B9D784FFCD}"/>
          </ac:picMkLst>
        </pc:picChg>
      </pc:sldChg>
      <pc:sldChg chg="addSp modSp del">
        <pc:chgData name="Daniel Gordon" userId="30e3ec5a-2e8e-4abf-ab24-62124f523d2a" providerId="ADAL" clId="{5511463F-D169-4059-A6B6-4860A76C3B47}" dt="2023-07-14T16:19:49.074" v="1574" actId="47"/>
        <pc:sldMkLst>
          <pc:docMk/>
          <pc:sldMk cId="1752604253" sldId="320"/>
        </pc:sldMkLst>
        <pc:spChg chg="add mod">
          <ac:chgData name="Daniel Gordon" userId="30e3ec5a-2e8e-4abf-ab24-62124f523d2a" providerId="ADAL" clId="{5511463F-D169-4059-A6B6-4860A76C3B47}" dt="2023-07-12T16:04:51.191" v="123"/>
          <ac:spMkLst>
            <pc:docMk/>
            <pc:sldMk cId="1752604253" sldId="320"/>
            <ac:spMk id="3" creationId="{2F4F6509-B75F-FA56-BE91-C14C53888CEC}"/>
          </ac:spMkLst>
        </pc:spChg>
      </pc:sldChg>
      <pc:sldChg chg="addSp delSp modSp mod">
        <pc:chgData name="Daniel Gordon" userId="30e3ec5a-2e8e-4abf-ab24-62124f523d2a" providerId="ADAL" clId="{5511463F-D169-4059-A6B6-4860A76C3B47}" dt="2023-07-14T16:19:37.243" v="1573" actId="1582"/>
        <pc:sldMkLst>
          <pc:docMk/>
          <pc:sldMk cId="1375449362" sldId="321"/>
        </pc:sldMkLst>
        <pc:spChg chg="add del mod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2" creationId="{8BF87265-1F2B-CE9E-7381-865B6DAD58A2}"/>
          </ac:spMkLst>
        </pc:spChg>
        <pc:spChg chg="add mod">
          <ac:chgData name="Daniel Gordon" userId="30e3ec5a-2e8e-4abf-ab24-62124f523d2a" providerId="ADAL" clId="{5511463F-D169-4059-A6B6-4860A76C3B47}" dt="2023-07-14T16:19:37.243" v="1573" actId="1582"/>
          <ac:spMkLst>
            <pc:docMk/>
            <pc:sldMk cId="1375449362" sldId="321"/>
            <ac:spMk id="3" creationId="{255C0DB4-D92E-7FE9-65CF-5E86A3EC90DE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4" creationId="{5F3EE75F-4912-3137-616F-823D8986EE99}"/>
          </ac:spMkLst>
        </pc:spChg>
        <pc:spChg chg="add mod">
          <ac:chgData name="Daniel Gordon" userId="30e3ec5a-2e8e-4abf-ab24-62124f523d2a" providerId="ADAL" clId="{5511463F-D169-4059-A6B6-4860A76C3B47}" dt="2023-07-14T16:19:37.243" v="1573" actId="1582"/>
          <ac:spMkLst>
            <pc:docMk/>
            <pc:sldMk cId="1375449362" sldId="321"/>
            <ac:spMk id="5" creationId="{564304A5-BC4F-4C66-D815-DCDA8B6885C4}"/>
          </ac:spMkLst>
        </pc:spChg>
        <pc:spChg chg="add mod">
          <ac:chgData name="Daniel Gordon" userId="30e3ec5a-2e8e-4abf-ab24-62124f523d2a" providerId="ADAL" clId="{5511463F-D169-4059-A6B6-4860A76C3B47}" dt="2023-07-14T16:19:37.243" v="1573" actId="1582"/>
          <ac:spMkLst>
            <pc:docMk/>
            <pc:sldMk cId="1375449362" sldId="321"/>
            <ac:spMk id="6" creationId="{B9BD3BA2-0672-EC8E-2E11-B642EB3DD1EE}"/>
          </ac:spMkLst>
        </pc:spChg>
        <pc:spChg chg="del">
          <ac:chgData name="Daniel Gordon" userId="30e3ec5a-2e8e-4abf-ab24-62124f523d2a" providerId="ADAL" clId="{5511463F-D169-4059-A6B6-4860A76C3B47}" dt="2023-07-14T16:06:05.268" v="1331" actId="478"/>
          <ac:spMkLst>
            <pc:docMk/>
            <pc:sldMk cId="1375449362" sldId="321"/>
            <ac:spMk id="8" creationId="{43DDD0B4-2C9D-7261-FB56-598B17CD26F4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10" creationId="{52C2C740-E018-B923-50A4-EC5505330B57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11" creationId="{B78174EC-DA71-36DA-1606-9E161D4F58DA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12" creationId="{FD7C5669-2AB6-431D-D62E-7FF2E295A8A0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13" creationId="{D8C6BEEC-F212-FE3A-304B-305FB264E368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15" creationId="{72D1A883-2709-8954-B0AE-0CAE216D6120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16" creationId="{3AEC7C16-BFD4-0C87-204F-FB60A3F2FCDF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17" creationId="{99FDF22C-6541-589B-647A-18701530AA04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18" creationId="{9CCFFBB7-6B0F-C901-7501-0420EAE9A231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19" creationId="{4E9A1AAF-CB20-20BE-EB9F-64EBBCAF856D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20" creationId="{E696E5B5-B3C0-5EB4-B1D5-AB616EAC28D3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21" creationId="{69D96F21-160E-BA67-CD48-B0071DF58057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22" creationId="{514C30B1-963E-25C9-A038-B0EF67134706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23" creationId="{A5B36203-AEA4-8139-C0D8-C599709D7F78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24" creationId="{08211E44-E5B3-D616-F220-23232086A68C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25" creationId="{3BFD8049-91EA-F7FE-1BE0-A5C56D31D55F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26" creationId="{E1127573-1270-40D3-4FC6-37C31540F551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27" creationId="{693ADC79-E139-30C2-DD8C-759D5F5FBCED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28" creationId="{D0DB4460-5007-0DFC-8F69-D5BE0164F39F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29" creationId="{C321DFC7-C562-66B4-40D8-0A6554EB1A32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30" creationId="{EDF883C5-5F57-AEF9-E29D-E12E39580C18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31" creationId="{E843A5A7-205D-5D76-7169-7E83DC29D2DB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32" creationId="{77822301-B342-DE36-87DD-FFC3E31F0546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33" creationId="{7B7EA2B4-6BDC-37A6-66DE-AFEA47F41D80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34" creationId="{187A1A91-03CB-46C7-291A-63CEC84DAF84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35" creationId="{66D4DFBB-BE1D-8FE3-D7A8-1AE2AF144F45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36" creationId="{49D56107-15FA-97FC-FA08-4AA4010E07FA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37" creationId="{AC91A6AE-0358-43EC-99FA-ECD13935FA3B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38" creationId="{D84F8471-22BE-F5DE-9017-EBFF4D506914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39" creationId="{E8019BD0-4148-D265-1E0E-4F75F1CBB072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40" creationId="{D231F862-A6F9-A3DC-7271-32A613630417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41" creationId="{869062DE-1E80-3629-7339-1AAD55FE78DC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42" creationId="{A349FF6F-09ED-F99D-57C8-FB38C7D85811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43" creationId="{E6E82115-1E22-BC38-4182-9CD29AF63380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44" creationId="{DCC957E4-01FB-0F4F-CD76-DF2872BDFBC2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45" creationId="{F40E521B-C0D3-6B3B-0726-EC3833DA72C2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46" creationId="{FC99CEF0-2CB0-E440-63BF-376D11274B36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47" creationId="{CB882418-A61A-3985-920E-DDF8A9B52840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48" creationId="{21826410-291D-2DD7-1840-70C7182D806C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49" creationId="{6E99789D-DF5F-F25E-5031-65B96BA1B64B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50" creationId="{3D20D854-D62A-FA68-4510-CA0CC2AF2424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51" creationId="{18161F06-8B43-E702-DAC7-EC4AA340BCBC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52" creationId="{1FEC9342-B12C-4ABF-03D9-9B0A73CC9448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53" creationId="{E4BD9EC2-7059-0112-806A-2423260E245C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54" creationId="{8A7FC03D-5181-A5D3-5DD7-B9BE60C866A1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55" creationId="{49B9D61F-C38C-04F2-64D0-88C9EE372C1C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56" creationId="{047DF7C6-6F86-93CD-4342-DBB643F91B22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57" creationId="{37ECBF41-4111-0187-8882-86D79CABA484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58" creationId="{0942FEC3-4FD1-7E5F-F9B0-B03399174886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59" creationId="{7046869B-9CF1-5D88-9FD1-0B39F1B005F6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60" creationId="{C03D1405-2723-C80E-43D3-5324A172B4C0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61" creationId="{F06832C8-50A1-2D08-3EB4-2809D9744A44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62" creationId="{4E2A1DD4-E53C-4FDD-D0D5-E460CA72694D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63" creationId="{7657A434-FFD3-A974-D2F5-73E8D6169D9A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64" creationId="{DE4D1CFA-DA78-9F9F-CD0D-6EA420056398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65" creationId="{148B317E-53CD-C9DD-73C8-D79B15D4A54E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66" creationId="{A86640A3-2417-851C-5B95-79DF715005BD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67" creationId="{2760095B-BA91-5A30-F4A1-B1EC86583C8C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69" creationId="{DE91C606-DA32-1D33-57A3-3018284E8C21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70" creationId="{48828B73-D2BE-220E-3FB8-9D3DAA56BD79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71" creationId="{F5F8E7AB-6A88-B432-114F-44B996140F86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73" creationId="{B4F890E8-6307-A30E-1DA3-79BAB8486DB8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77" creationId="{DFFCCD1E-91BB-D907-6B7F-4ACC671839A9}"/>
          </ac:spMkLst>
        </pc:spChg>
        <pc:spChg chg="add del">
          <ac:chgData name="Daniel Gordon" userId="30e3ec5a-2e8e-4abf-ab24-62124f523d2a" providerId="ADAL" clId="{5511463F-D169-4059-A6B6-4860A76C3B47}" dt="2023-07-14T16:06:17.586" v="1334" actId="478"/>
          <ac:spMkLst>
            <pc:docMk/>
            <pc:sldMk cId="1375449362" sldId="321"/>
            <ac:spMk id="78" creationId="{8A967348-F470-5F2A-4A07-EB2E0B6686AB}"/>
          </ac:spMkLst>
        </pc:spChg>
        <pc:spChg chg="add del mod">
          <ac:chgData name="Daniel Gordon" userId="30e3ec5a-2e8e-4abf-ab24-62124f523d2a" providerId="ADAL" clId="{5511463F-D169-4059-A6B6-4860A76C3B47}" dt="2023-07-14T16:08:18.414" v="1397" actId="1076"/>
          <ac:spMkLst>
            <pc:docMk/>
            <pc:sldMk cId="1375449362" sldId="321"/>
            <ac:spMk id="79" creationId="{3154AEDA-0C31-4C0B-8476-01A89B181057}"/>
          </ac:spMkLst>
        </pc:spChg>
        <pc:picChg chg="add del mod modCrop">
          <ac:chgData name="Daniel Gordon" userId="30e3ec5a-2e8e-4abf-ab24-62124f523d2a" providerId="ADAL" clId="{5511463F-D169-4059-A6B6-4860A76C3B47}" dt="2023-07-14T16:19:09.727" v="1564" actId="1076"/>
          <ac:picMkLst>
            <pc:docMk/>
            <pc:sldMk cId="1375449362" sldId="321"/>
            <ac:picMk id="7" creationId="{BBB00FB8-9F88-3A5F-76F9-5163969A866B}"/>
          </ac:picMkLst>
        </pc:picChg>
        <pc:picChg chg="add del">
          <ac:chgData name="Daniel Gordon" userId="30e3ec5a-2e8e-4abf-ab24-62124f523d2a" providerId="ADAL" clId="{5511463F-D169-4059-A6B6-4860A76C3B47}" dt="2023-07-14T16:06:17.586" v="1334" actId="478"/>
          <ac:picMkLst>
            <pc:docMk/>
            <pc:sldMk cId="1375449362" sldId="321"/>
            <ac:picMk id="14" creationId="{CD57004D-830E-4395-89C5-ABFF10A33F97}"/>
          </ac:picMkLst>
        </pc:picChg>
        <pc:picChg chg="add del">
          <ac:chgData name="Daniel Gordon" userId="30e3ec5a-2e8e-4abf-ab24-62124f523d2a" providerId="ADAL" clId="{5511463F-D169-4059-A6B6-4860A76C3B47}" dt="2023-07-14T16:06:17.586" v="1334" actId="478"/>
          <ac:picMkLst>
            <pc:docMk/>
            <pc:sldMk cId="1375449362" sldId="321"/>
            <ac:picMk id="1027" creationId="{DC99F3E4-A957-8F4C-15C2-93632E2E8EA8}"/>
          </ac:picMkLst>
        </pc:picChg>
      </pc:sldChg>
      <pc:sldChg chg="addSp delSp modSp del mod">
        <pc:chgData name="Daniel Gordon" userId="30e3ec5a-2e8e-4abf-ab24-62124f523d2a" providerId="ADAL" clId="{5511463F-D169-4059-A6B6-4860A76C3B47}" dt="2023-07-14T16:07:58.204" v="1395" actId="47"/>
        <pc:sldMkLst>
          <pc:docMk/>
          <pc:sldMk cId="3395793078" sldId="322"/>
        </pc:sldMkLst>
        <pc:spChg chg="add mod">
          <ac:chgData name="Daniel Gordon" userId="30e3ec5a-2e8e-4abf-ab24-62124f523d2a" providerId="ADAL" clId="{5511463F-D169-4059-A6B6-4860A76C3B47}" dt="2023-07-12T16:12:08.566" v="126"/>
          <ac:spMkLst>
            <pc:docMk/>
            <pc:sldMk cId="3395793078" sldId="322"/>
            <ac:spMk id="2" creationId="{54F311F6-7435-CFF3-F886-4860D6EE7B71}"/>
          </ac:spMkLst>
        </pc:spChg>
        <pc:picChg chg="del">
          <ac:chgData name="Daniel Gordon" userId="30e3ec5a-2e8e-4abf-ab24-62124f523d2a" providerId="ADAL" clId="{5511463F-D169-4059-A6B6-4860A76C3B47}" dt="2023-07-13T19:30:05.911" v="451" actId="478"/>
          <ac:picMkLst>
            <pc:docMk/>
            <pc:sldMk cId="3395793078" sldId="322"/>
            <ac:picMk id="13" creationId="{88432899-2565-1205-2653-A9BFD52BE80F}"/>
          </ac:picMkLst>
        </pc:picChg>
      </pc:sldChg>
      <pc:sldChg chg="del">
        <pc:chgData name="Daniel Gordon" userId="30e3ec5a-2e8e-4abf-ab24-62124f523d2a" providerId="ADAL" clId="{5511463F-D169-4059-A6B6-4860A76C3B47}" dt="2023-07-12T16:57:19.833" v="198" actId="47"/>
        <pc:sldMkLst>
          <pc:docMk/>
          <pc:sldMk cId="419881371" sldId="323"/>
        </pc:sldMkLst>
      </pc:sldChg>
      <pc:sldChg chg="del">
        <pc:chgData name="Daniel Gordon" userId="30e3ec5a-2e8e-4abf-ab24-62124f523d2a" providerId="ADAL" clId="{5511463F-D169-4059-A6B6-4860A76C3B47}" dt="2023-07-12T16:57:16.517" v="196" actId="47"/>
        <pc:sldMkLst>
          <pc:docMk/>
          <pc:sldMk cId="3022854295" sldId="324"/>
        </pc:sldMkLst>
      </pc:sldChg>
      <pc:sldChg chg="del">
        <pc:chgData name="Daniel Gordon" userId="30e3ec5a-2e8e-4abf-ab24-62124f523d2a" providerId="ADAL" clId="{5511463F-D169-4059-A6B6-4860A76C3B47}" dt="2023-07-12T16:57:17.574" v="197" actId="47"/>
        <pc:sldMkLst>
          <pc:docMk/>
          <pc:sldMk cId="4101884922" sldId="326"/>
        </pc:sldMkLst>
      </pc:sldChg>
      <pc:sldChg chg="delSp del mod">
        <pc:chgData name="Daniel Gordon" userId="30e3ec5a-2e8e-4abf-ab24-62124f523d2a" providerId="ADAL" clId="{5511463F-D169-4059-A6B6-4860A76C3B47}" dt="2023-07-13T19:40:16.701" v="507" actId="47"/>
        <pc:sldMkLst>
          <pc:docMk/>
          <pc:sldMk cId="3507919793" sldId="327"/>
        </pc:sldMkLst>
        <pc:picChg chg="del">
          <ac:chgData name="Daniel Gordon" userId="30e3ec5a-2e8e-4abf-ab24-62124f523d2a" providerId="ADAL" clId="{5511463F-D169-4059-A6B6-4860A76C3B47}" dt="2023-07-13T19:30:41.318" v="457" actId="478"/>
          <ac:picMkLst>
            <pc:docMk/>
            <pc:sldMk cId="3507919793" sldId="327"/>
            <ac:picMk id="14" creationId="{D17CFD11-15C3-EA64-F967-F1312B3B2625}"/>
          </ac:picMkLst>
        </pc:picChg>
      </pc:sldChg>
      <pc:sldChg chg="delSp del mod">
        <pc:chgData name="Daniel Gordon" userId="30e3ec5a-2e8e-4abf-ab24-62124f523d2a" providerId="ADAL" clId="{5511463F-D169-4059-A6B6-4860A76C3B47}" dt="2023-07-13T19:40:17.228" v="508" actId="47"/>
        <pc:sldMkLst>
          <pc:docMk/>
          <pc:sldMk cId="3211715968" sldId="328"/>
        </pc:sldMkLst>
        <pc:picChg chg="del">
          <ac:chgData name="Daniel Gordon" userId="30e3ec5a-2e8e-4abf-ab24-62124f523d2a" providerId="ADAL" clId="{5511463F-D169-4059-A6B6-4860A76C3B47}" dt="2023-07-13T19:30:44.163" v="458" actId="478"/>
          <ac:picMkLst>
            <pc:docMk/>
            <pc:sldMk cId="3211715968" sldId="328"/>
            <ac:picMk id="16" creationId="{422D8A9E-FFF6-3061-C42F-1458149BC6A1}"/>
          </ac:picMkLst>
        </pc:picChg>
      </pc:sldChg>
      <pc:sldChg chg="delSp del mod">
        <pc:chgData name="Daniel Gordon" userId="30e3ec5a-2e8e-4abf-ab24-62124f523d2a" providerId="ADAL" clId="{5511463F-D169-4059-A6B6-4860A76C3B47}" dt="2023-07-13T19:40:18.108" v="509" actId="47"/>
        <pc:sldMkLst>
          <pc:docMk/>
          <pc:sldMk cId="3849705354" sldId="329"/>
        </pc:sldMkLst>
        <pc:picChg chg="del">
          <ac:chgData name="Daniel Gordon" userId="30e3ec5a-2e8e-4abf-ab24-62124f523d2a" providerId="ADAL" clId="{5511463F-D169-4059-A6B6-4860A76C3B47}" dt="2023-07-13T19:30:47.139" v="459" actId="478"/>
          <ac:picMkLst>
            <pc:docMk/>
            <pc:sldMk cId="3849705354" sldId="329"/>
            <ac:picMk id="10" creationId="{BBB756E8-E511-EC9E-2B12-BF2AE690C675}"/>
          </ac:picMkLst>
        </pc:picChg>
      </pc:sldChg>
      <pc:sldChg chg="delSp del mod">
        <pc:chgData name="Daniel Gordon" userId="30e3ec5a-2e8e-4abf-ab24-62124f523d2a" providerId="ADAL" clId="{5511463F-D169-4059-A6B6-4860A76C3B47}" dt="2023-07-13T19:40:18.850" v="510" actId="47"/>
        <pc:sldMkLst>
          <pc:docMk/>
          <pc:sldMk cId="1166782174" sldId="330"/>
        </pc:sldMkLst>
        <pc:picChg chg="del">
          <ac:chgData name="Daniel Gordon" userId="30e3ec5a-2e8e-4abf-ab24-62124f523d2a" providerId="ADAL" clId="{5511463F-D169-4059-A6B6-4860A76C3B47}" dt="2023-07-13T19:30:50.079" v="460" actId="478"/>
          <ac:picMkLst>
            <pc:docMk/>
            <pc:sldMk cId="1166782174" sldId="330"/>
            <ac:picMk id="10" creationId="{1E965769-3DF6-8BFC-12B2-EA5A7444526D}"/>
          </ac:picMkLst>
        </pc:picChg>
      </pc:sldChg>
      <pc:sldChg chg="delSp del mod">
        <pc:chgData name="Daniel Gordon" userId="30e3ec5a-2e8e-4abf-ab24-62124f523d2a" providerId="ADAL" clId="{5511463F-D169-4059-A6B6-4860A76C3B47}" dt="2023-07-13T19:40:19.725" v="511" actId="47"/>
        <pc:sldMkLst>
          <pc:docMk/>
          <pc:sldMk cId="1386274489" sldId="331"/>
        </pc:sldMkLst>
        <pc:picChg chg="del">
          <ac:chgData name="Daniel Gordon" userId="30e3ec5a-2e8e-4abf-ab24-62124f523d2a" providerId="ADAL" clId="{5511463F-D169-4059-A6B6-4860A76C3B47}" dt="2023-07-13T19:30:52.442" v="461" actId="478"/>
          <ac:picMkLst>
            <pc:docMk/>
            <pc:sldMk cId="1386274489" sldId="331"/>
            <ac:picMk id="10" creationId="{51B5F81E-C4F4-4B47-7684-E6EF29FFC2D8}"/>
          </ac:picMkLst>
        </pc:picChg>
      </pc:sldChg>
      <pc:sldChg chg="addSp delSp del mod">
        <pc:chgData name="Daniel Gordon" userId="30e3ec5a-2e8e-4abf-ab24-62124f523d2a" providerId="ADAL" clId="{5511463F-D169-4059-A6B6-4860A76C3B47}" dt="2023-07-13T20:02:48.504" v="691" actId="47"/>
        <pc:sldMkLst>
          <pc:docMk/>
          <pc:sldMk cId="809189704" sldId="332"/>
        </pc:sldMkLst>
        <pc:picChg chg="add del">
          <ac:chgData name="Daniel Gordon" userId="30e3ec5a-2e8e-4abf-ab24-62124f523d2a" providerId="ADAL" clId="{5511463F-D169-4059-A6B6-4860A76C3B47}" dt="2023-07-13T19:40:37.679" v="516" actId="478"/>
          <ac:picMkLst>
            <pc:docMk/>
            <pc:sldMk cId="809189704" sldId="332"/>
            <ac:picMk id="4" creationId="{97C46618-FDB9-B0BE-2D34-CB451BC1C88B}"/>
          </ac:picMkLst>
        </pc:picChg>
        <pc:picChg chg="del">
          <ac:chgData name="Daniel Gordon" userId="30e3ec5a-2e8e-4abf-ab24-62124f523d2a" providerId="ADAL" clId="{5511463F-D169-4059-A6B6-4860A76C3B47}" dt="2023-07-13T19:30:55.268" v="462" actId="478"/>
          <ac:picMkLst>
            <pc:docMk/>
            <pc:sldMk cId="809189704" sldId="332"/>
            <ac:picMk id="10" creationId="{51B5F81E-C4F4-4B47-7684-E6EF29FFC2D8}"/>
          </ac:picMkLst>
        </pc:picChg>
      </pc:sldChg>
      <pc:sldChg chg="addSp delSp modSp del mod">
        <pc:chgData name="Daniel Gordon" userId="30e3ec5a-2e8e-4abf-ab24-62124f523d2a" providerId="ADAL" clId="{5511463F-D169-4059-A6B6-4860A76C3B47}" dt="2023-07-13T20:02:45.673" v="690" actId="47"/>
        <pc:sldMkLst>
          <pc:docMk/>
          <pc:sldMk cId="1503177979" sldId="333"/>
        </pc:sldMkLst>
        <pc:spChg chg="add del ord">
          <ac:chgData name="Daniel Gordon" userId="30e3ec5a-2e8e-4abf-ab24-62124f523d2a" providerId="ADAL" clId="{5511463F-D169-4059-A6B6-4860A76C3B47}" dt="2023-07-13T19:29:41.384" v="446" actId="478"/>
          <ac:spMkLst>
            <pc:docMk/>
            <pc:sldMk cId="1503177979" sldId="333"/>
            <ac:spMk id="3" creationId="{33E196FD-773A-E554-8DEE-CE148A222540}"/>
          </ac:spMkLst>
        </pc:spChg>
        <pc:picChg chg="del">
          <ac:chgData name="Daniel Gordon" userId="30e3ec5a-2e8e-4abf-ab24-62124f523d2a" providerId="ADAL" clId="{5511463F-D169-4059-A6B6-4860A76C3B47}" dt="2023-07-13T19:29:45.988" v="448" actId="478"/>
          <ac:picMkLst>
            <pc:docMk/>
            <pc:sldMk cId="1503177979" sldId="333"/>
            <ac:picMk id="10" creationId="{51B5F81E-C4F4-4B47-7684-E6EF29FFC2D8}"/>
          </ac:picMkLst>
        </pc:picChg>
        <pc:picChg chg="add del mod">
          <ac:chgData name="Daniel Gordon" userId="30e3ec5a-2e8e-4abf-ab24-62124f523d2a" providerId="ADAL" clId="{5511463F-D169-4059-A6B6-4860A76C3B47}" dt="2023-07-13T19:29:43.468" v="447" actId="478"/>
          <ac:picMkLst>
            <pc:docMk/>
            <pc:sldMk cId="1503177979" sldId="333"/>
            <ac:picMk id="1026" creationId="{4F1966FB-6AA3-D4BA-F0DF-20E48DDE1491}"/>
          </ac:picMkLst>
        </pc:picChg>
      </pc:sldChg>
      <pc:sldChg chg="addSp delSp modSp add mod">
        <pc:chgData name="Daniel Gordon" userId="30e3ec5a-2e8e-4abf-ab24-62124f523d2a" providerId="ADAL" clId="{5511463F-D169-4059-A6B6-4860A76C3B47}" dt="2023-07-14T17:38:53.746" v="1687" actId="408"/>
        <pc:sldMkLst>
          <pc:docMk/>
          <pc:sldMk cId="2794903251" sldId="334"/>
        </pc:sldMkLst>
        <pc:spChg chg="mod">
          <ac:chgData name="Daniel Gordon" userId="30e3ec5a-2e8e-4abf-ab24-62124f523d2a" providerId="ADAL" clId="{5511463F-D169-4059-A6B6-4860A76C3B47}" dt="2023-07-14T17:35:32.427" v="1648" actId="20577"/>
          <ac:spMkLst>
            <pc:docMk/>
            <pc:sldMk cId="2794903251" sldId="334"/>
            <ac:spMk id="9" creationId="{93F7BE3D-3AC8-4FCA-103B-A671F9687BF2}"/>
          </ac:spMkLst>
        </pc:spChg>
        <pc:picChg chg="add mod modCrop">
          <ac:chgData name="Daniel Gordon" userId="30e3ec5a-2e8e-4abf-ab24-62124f523d2a" providerId="ADAL" clId="{5511463F-D169-4059-A6B6-4860A76C3B47}" dt="2023-07-14T17:38:53.746" v="1687" actId="408"/>
          <ac:picMkLst>
            <pc:docMk/>
            <pc:sldMk cId="2794903251" sldId="334"/>
            <ac:picMk id="3" creationId="{053E7A25-082B-5DD5-21B6-B3F7AA4B188E}"/>
          </ac:picMkLst>
        </pc:picChg>
        <pc:picChg chg="del">
          <ac:chgData name="Daniel Gordon" userId="30e3ec5a-2e8e-4abf-ab24-62124f523d2a" providerId="ADAL" clId="{5511463F-D169-4059-A6B6-4860A76C3B47}" dt="2023-07-12T16:15:12.212" v="176" actId="478"/>
          <ac:picMkLst>
            <pc:docMk/>
            <pc:sldMk cId="2794903251" sldId="334"/>
            <ac:picMk id="8" creationId="{DCF234CB-CC22-CB89-49A6-D2AA2EF53673}"/>
          </ac:picMkLst>
        </pc:picChg>
      </pc:sldChg>
      <pc:sldChg chg="addSp delSp modSp add mod">
        <pc:chgData name="Daniel Gordon" userId="30e3ec5a-2e8e-4abf-ab24-62124f523d2a" providerId="ADAL" clId="{5511463F-D169-4059-A6B6-4860A76C3B47}" dt="2023-07-14T17:42:08.429" v="1755" actId="1035"/>
        <pc:sldMkLst>
          <pc:docMk/>
          <pc:sldMk cId="4190961532" sldId="335"/>
        </pc:sldMkLst>
        <pc:spChg chg="mod">
          <ac:chgData name="Daniel Gordon" userId="30e3ec5a-2e8e-4abf-ab24-62124f523d2a" providerId="ADAL" clId="{5511463F-D169-4059-A6B6-4860A76C3B47}" dt="2023-07-14T17:35:47.351" v="1651" actId="255"/>
          <ac:spMkLst>
            <pc:docMk/>
            <pc:sldMk cId="4190961532" sldId="335"/>
            <ac:spMk id="9" creationId="{93F7BE3D-3AC8-4FCA-103B-A671F9687BF2}"/>
          </ac:spMkLst>
        </pc:spChg>
        <pc:picChg chg="del">
          <ac:chgData name="Daniel Gordon" userId="30e3ec5a-2e8e-4abf-ab24-62124f523d2a" providerId="ADAL" clId="{5511463F-D169-4059-A6B6-4860A76C3B47}" dt="2023-07-12T16:16:48.865" v="186" actId="478"/>
          <ac:picMkLst>
            <pc:docMk/>
            <pc:sldMk cId="4190961532" sldId="335"/>
            <ac:picMk id="3" creationId="{053E7A25-082B-5DD5-21B6-B3F7AA4B188E}"/>
          </ac:picMkLst>
        </pc:picChg>
        <pc:picChg chg="add mod">
          <ac:chgData name="Daniel Gordon" userId="30e3ec5a-2e8e-4abf-ab24-62124f523d2a" providerId="ADAL" clId="{5511463F-D169-4059-A6B6-4860A76C3B47}" dt="2023-07-14T17:42:08.429" v="1755" actId="1035"/>
          <ac:picMkLst>
            <pc:docMk/>
            <pc:sldMk cId="4190961532" sldId="335"/>
            <ac:picMk id="4" creationId="{AAAD29E8-7021-ADFD-673B-3719F08E5159}"/>
          </ac:picMkLst>
        </pc:picChg>
      </pc:sldChg>
      <pc:sldChg chg="addSp delSp modSp add mod">
        <pc:chgData name="Daniel Gordon" userId="30e3ec5a-2e8e-4abf-ab24-62124f523d2a" providerId="ADAL" clId="{5511463F-D169-4059-A6B6-4860A76C3B47}" dt="2023-07-14T17:42:23.690" v="1757" actId="408"/>
        <pc:sldMkLst>
          <pc:docMk/>
          <pc:sldMk cId="1685575774" sldId="336"/>
        </pc:sldMkLst>
        <pc:spChg chg="mod">
          <ac:chgData name="Daniel Gordon" userId="30e3ec5a-2e8e-4abf-ab24-62124f523d2a" providerId="ADAL" clId="{5511463F-D169-4059-A6B6-4860A76C3B47}" dt="2023-07-14T17:36:20.315" v="1656" actId="255"/>
          <ac:spMkLst>
            <pc:docMk/>
            <pc:sldMk cId="1685575774" sldId="336"/>
            <ac:spMk id="9" creationId="{93F7BE3D-3AC8-4FCA-103B-A671F9687BF2}"/>
          </ac:spMkLst>
        </pc:spChg>
        <pc:picChg chg="add mod">
          <ac:chgData name="Daniel Gordon" userId="30e3ec5a-2e8e-4abf-ab24-62124f523d2a" providerId="ADAL" clId="{5511463F-D169-4059-A6B6-4860A76C3B47}" dt="2023-07-14T17:42:23.690" v="1757" actId="408"/>
          <ac:picMkLst>
            <pc:docMk/>
            <pc:sldMk cId="1685575774" sldId="336"/>
            <ac:picMk id="3" creationId="{524FF38E-4E23-D55F-B1C0-4A0AE68B9EE9}"/>
          </ac:picMkLst>
        </pc:picChg>
        <pc:picChg chg="del">
          <ac:chgData name="Daniel Gordon" userId="30e3ec5a-2e8e-4abf-ab24-62124f523d2a" providerId="ADAL" clId="{5511463F-D169-4059-A6B6-4860A76C3B47}" dt="2023-07-12T16:57:56.731" v="200" actId="478"/>
          <ac:picMkLst>
            <pc:docMk/>
            <pc:sldMk cId="1685575774" sldId="336"/>
            <ac:picMk id="4" creationId="{AAAD29E8-7021-ADFD-673B-3719F08E5159}"/>
          </ac:picMkLst>
        </pc:picChg>
      </pc:sldChg>
      <pc:sldChg chg="addSp delSp modSp add mod delCm modCm">
        <pc:chgData name="Daniel Gordon" userId="30e3ec5a-2e8e-4abf-ab24-62124f523d2a" providerId="ADAL" clId="{5511463F-D169-4059-A6B6-4860A76C3B47}" dt="2023-07-19T18:56:50.780" v="2061"/>
        <pc:sldMkLst>
          <pc:docMk/>
          <pc:sldMk cId="642202009" sldId="337"/>
        </pc:sldMkLst>
        <pc:spChg chg="mod">
          <ac:chgData name="Daniel Gordon" userId="30e3ec5a-2e8e-4abf-ab24-62124f523d2a" providerId="ADAL" clId="{5511463F-D169-4059-A6B6-4860A76C3B47}" dt="2023-07-14T17:37:06.795" v="1662" actId="255"/>
          <ac:spMkLst>
            <pc:docMk/>
            <pc:sldMk cId="642202009" sldId="337"/>
            <ac:spMk id="9" creationId="{93F7BE3D-3AC8-4FCA-103B-A671F9687BF2}"/>
          </ac:spMkLst>
        </pc:spChg>
        <pc:grpChg chg="add mod">
          <ac:chgData name="Daniel Gordon" userId="30e3ec5a-2e8e-4abf-ab24-62124f523d2a" providerId="ADAL" clId="{5511463F-D169-4059-A6B6-4860A76C3B47}" dt="2023-07-14T17:39:26.423" v="1703" actId="1035"/>
          <ac:grpSpMkLst>
            <pc:docMk/>
            <pc:sldMk cId="642202009" sldId="337"/>
            <ac:grpSpMk id="2" creationId="{B00C9EC2-07A7-92D0-09BE-17A7F912824C}"/>
          </ac:grpSpMkLst>
        </pc:grpChg>
        <pc:picChg chg="del">
          <ac:chgData name="Daniel Gordon" userId="30e3ec5a-2e8e-4abf-ab24-62124f523d2a" providerId="ADAL" clId="{5511463F-D169-4059-A6B6-4860A76C3B47}" dt="2023-07-13T13:25:03.700" v="234" actId="478"/>
          <ac:picMkLst>
            <pc:docMk/>
            <pc:sldMk cId="642202009" sldId="337"/>
            <ac:picMk id="3" creationId="{524FF38E-4E23-D55F-B1C0-4A0AE68B9EE9}"/>
          </ac:picMkLst>
        </pc:picChg>
        <pc:picChg chg="add mod modCrop">
          <ac:chgData name="Daniel Gordon" userId="30e3ec5a-2e8e-4abf-ab24-62124f523d2a" providerId="ADAL" clId="{5511463F-D169-4059-A6B6-4860A76C3B47}" dt="2023-07-14T17:39:12.189" v="1692" actId="164"/>
          <ac:picMkLst>
            <pc:docMk/>
            <pc:sldMk cId="642202009" sldId="337"/>
            <ac:picMk id="4" creationId="{B6FBED93-8AB5-853D-BB9A-1C0398295360}"/>
          </ac:picMkLst>
        </pc:picChg>
        <pc:picChg chg="add mod modCrop">
          <ac:chgData name="Daniel Gordon" userId="30e3ec5a-2e8e-4abf-ab24-62124f523d2a" providerId="ADAL" clId="{5511463F-D169-4059-A6B6-4860A76C3B47}" dt="2023-07-14T17:39:12.189" v="1692" actId="164"/>
          <ac:picMkLst>
            <pc:docMk/>
            <pc:sldMk cId="642202009" sldId="337"/>
            <ac:picMk id="5" creationId="{54DC2E13-9156-AB08-A08B-599EC7E9E98C}"/>
          </ac:picMkLst>
        </pc:picChg>
        <pc:picChg chg="add mod">
          <ac:chgData name="Daniel Gordon" userId="30e3ec5a-2e8e-4abf-ab24-62124f523d2a" providerId="ADAL" clId="{5511463F-D169-4059-A6B6-4860A76C3B47}" dt="2023-07-13T13:46:42.545" v="264" actId="571"/>
          <ac:picMkLst>
            <pc:docMk/>
            <pc:sldMk cId="642202009" sldId="337"/>
            <ac:picMk id="6" creationId="{23BD5085-8FF5-34CC-C791-E5789D1C0E0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Daniel Gordon" userId="30e3ec5a-2e8e-4abf-ab24-62124f523d2a" providerId="ADAL" clId="{5511463F-D169-4059-A6B6-4860A76C3B47}" dt="2023-07-19T18:56:50.780" v="2061"/>
              <pc2:cmMkLst xmlns:pc2="http://schemas.microsoft.com/office/powerpoint/2019/9/main/command">
                <pc:docMk/>
                <pc:sldMk cId="642202009" sldId="337"/>
                <pc2:cmMk id="{7B523372-7C9D-44F7-9774-233FE04BA6FE}"/>
              </pc2:cmMkLst>
            </pc226:cmChg>
          </p:ext>
        </pc:extLst>
      </pc:sldChg>
      <pc:sldChg chg="addSp delSp modSp add mod">
        <pc:chgData name="Daniel Gordon" userId="30e3ec5a-2e8e-4abf-ab24-62124f523d2a" providerId="ADAL" clId="{5511463F-D169-4059-A6B6-4860A76C3B47}" dt="2023-07-14T17:39:36.321" v="1706" actId="408"/>
        <pc:sldMkLst>
          <pc:docMk/>
          <pc:sldMk cId="872260753" sldId="338"/>
        </pc:sldMkLst>
        <pc:spChg chg="mod">
          <ac:chgData name="Daniel Gordon" userId="30e3ec5a-2e8e-4abf-ab24-62124f523d2a" providerId="ADAL" clId="{5511463F-D169-4059-A6B6-4860A76C3B47}" dt="2023-07-14T17:37:18.221" v="1665" actId="255"/>
          <ac:spMkLst>
            <pc:docMk/>
            <pc:sldMk cId="872260753" sldId="338"/>
            <ac:spMk id="9" creationId="{93F7BE3D-3AC8-4FCA-103B-A671F9687BF2}"/>
          </ac:spMkLst>
        </pc:spChg>
        <pc:grpChg chg="add mod">
          <ac:chgData name="Daniel Gordon" userId="30e3ec5a-2e8e-4abf-ab24-62124f523d2a" providerId="ADAL" clId="{5511463F-D169-4059-A6B6-4860A76C3B47}" dt="2023-07-14T17:39:36.321" v="1706" actId="408"/>
          <ac:grpSpMkLst>
            <pc:docMk/>
            <pc:sldMk cId="872260753" sldId="338"/>
            <ac:grpSpMk id="2" creationId="{A2F080A0-7284-E240-1654-839E2D5655D1}"/>
          </ac:grpSpMkLst>
        </pc:grpChg>
        <pc:picChg chg="add mod">
          <ac:chgData name="Daniel Gordon" userId="30e3ec5a-2e8e-4abf-ab24-62124f523d2a" providerId="ADAL" clId="{5511463F-D169-4059-A6B6-4860A76C3B47}" dt="2023-07-14T17:39:32.086" v="1704" actId="164"/>
          <ac:picMkLst>
            <pc:docMk/>
            <pc:sldMk cId="872260753" sldId="338"/>
            <ac:picMk id="3" creationId="{20C715D5-F742-271F-9ED7-20197936C572}"/>
          </ac:picMkLst>
        </pc:picChg>
        <pc:picChg chg="del">
          <ac:chgData name="Daniel Gordon" userId="30e3ec5a-2e8e-4abf-ab24-62124f523d2a" providerId="ADAL" clId="{5511463F-D169-4059-A6B6-4860A76C3B47}" dt="2023-07-13T13:48:29.353" v="277" actId="478"/>
          <ac:picMkLst>
            <pc:docMk/>
            <pc:sldMk cId="872260753" sldId="338"/>
            <ac:picMk id="4" creationId="{B6FBED93-8AB5-853D-BB9A-1C0398295360}"/>
          </ac:picMkLst>
        </pc:picChg>
        <pc:picChg chg="del">
          <ac:chgData name="Daniel Gordon" userId="30e3ec5a-2e8e-4abf-ab24-62124f523d2a" providerId="ADAL" clId="{5511463F-D169-4059-A6B6-4860A76C3B47}" dt="2023-07-13T13:48:29.353" v="277" actId="478"/>
          <ac:picMkLst>
            <pc:docMk/>
            <pc:sldMk cId="872260753" sldId="338"/>
            <ac:picMk id="5" creationId="{54DC2E13-9156-AB08-A08B-599EC7E9E98C}"/>
          </ac:picMkLst>
        </pc:picChg>
        <pc:picChg chg="add mod">
          <ac:chgData name="Daniel Gordon" userId="30e3ec5a-2e8e-4abf-ab24-62124f523d2a" providerId="ADAL" clId="{5511463F-D169-4059-A6B6-4860A76C3B47}" dt="2023-07-14T17:39:32.086" v="1704" actId="164"/>
          <ac:picMkLst>
            <pc:docMk/>
            <pc:sldMk cId="872260753" sldId="338"/>
            <ac:picMk id="7" creationId="{B0D243E3-1DD1-1155-EE59-0CC187AFA185}"/>
          </ac:picMkLst>
        </pc:picChg>
      </pc:sldChg>
      <pc:sldChg chg="add del">
        <pc:chgData name="Daniel Gordon" userId="30e3ec5a-2e8e-4abf-ab24-62124f523d2a" providerId="ADAL" clId="{5511463F-D169-4059-A6B6-4860A76C3B47}" dt="2023-07-13T13:48:18.563" v="274" actId="2890"/>
        <pc:sldMkLst>
          <pc:docMk/>
          <pc:sldMk cId="493343331" sldId="339"/>
        </pc:sldMkLst>
      </pc:sldChg>
      <pc:sldChg chg="addSp modSp add mod">
        <pc:chgData name="Daniel Gordon" userId="30e3ec5a-2e8e-4abf-ab24-62124f523d2a" providerId="ADAL" clId="{5511463F-D169-4059-A6B6-4860A76C3B47}" dt="2023-07-14T17:39:54.726" v="1711" actId="408"/>
        <pc:sldMkLst>
          <pc:docMk/>
          <pc:sldMk cId="525579037" sldId="339"/>
        </pc:sldMkLst>
        <pc:spChg chg="mod">
          <ac:chgData name="Daniel Gordon" userId="30e3ec5a-2e8e-4abf-ab24-62124f523d2a" providerId="ADAL" clId="{5511463F-D169-4059-A6B6-4860A76C3B47}" dt="2023-07-14T17:37:36.666" v="1670" actId="255"/>
          <ac:spMkLst>
            <pc:docMk/>
            <pc:sldMk cId="525579037" sldId="339"/>
            <ac:spMk id="9" creationId="{93F7BE3D-3AC8-4FCA-103B-A671F9687BF2}"/>
          </ac:spMkLst>
        </pc:spChg>
        <pc:grpChg chg="add mod">
          <ac:chgData name="Daniel Gordon" userId="30e3ec5a-2e8e-4abf-ab24-62124f523d2a" providerId="ADAL" clId="{5511463F-D169-4059-A6B6-4860A76C3B47}" dt="2023-07-14T17:39:54.726" v="1711" actId="408"/>
          <ac:grpSpMkLst>
            <pc:docMk/>
            <pc:sldMk cId="525579037" sldId="339"/>
            <ac:grpSpMk id="2" creationId="{54C95971-AB05-4906-E01E-6AB0C485748A}"/>
          </ac:grpSpMkLst>
        </pc:grpChg>
        <pc:picChg chg="add mod">
          <ac:chgData name="Daniel Gordon" userId="30e3ec5a-2e8e-4abf-ab24-62124f523d2a" providerId="ADAL" clId="{5511463F-D169-4059-A6B6-4860A76C3B47}" dt="2023-07-14T17:39:49.576" v="1708" actId="164"/>
          <ac:picMkLst>
            <pc:docMk/>
            <pc:sldMk cId="525579037" sldId="339"/>
            <ac:picMk id="3" creationId="{5496A97B-236E-8240-C18F-BCB303B1378D}"/>
          </ac:picMkLst>
        </pc:picChg>
        <pc:picChg chg="add mod">
          <ac:chgData name="Daniel Gordon" userId="30e3ec5a-2e8e-4abf-ab24-62124f523d2a" providerId="ADAL" clId="{5511463F-D169-4059-A6B6-4860A76C3B47}" dt="2023-07-14T17:39:49.576" v="1708" actId="164"/>
          <ac:picMkLst>
            <pc:docMk/>
            <pc:sldMk cId="525579037" sldId="339"/>
            <ac:picMk id="5" creationId="{99B21AF6-BC04-0F9A-4120-9404D849E682}"/>
          </ac:picMkLst>
        </pc:picChg>
      </pc:sldChg>
      <pc:sldChg chg="addSp modSp add mod">
        <pc:chgData name="Daniel Gordon" userId="30e3ec5a-2e8e-4abf-ab24-62124f523d2a" providerId="ADAL" clId="{5511463F-D169-4059-A6B6-4860A76C3B47}" dt="2023-07-14T17:40:09.810" v="1732" actId="1036"/>
        <pc:sldMkLst>
          <pc:docMk/>
          <pc:sldMk cId="4013717314" sldId="340"/>
        </pc:sldMkLst>
        <pc:spChg chg="mod">
          <ac:chgData name="Daniel Gordon" userId="30e3ec5a-2e8e-4abf-ab24-62124f523d2a" providerId="ADAL" clId="{5511463F-D169-4059-A6B6-4860A76C3B47}" dt="2023-07-14T17:38:03.775" v="1677" actId="14100"/>
          <ac:spMkLst>
            <pc:docMk/>
            <pc:sldMk cId="4013717314" sldId="340"/>
            <ac:spMk id="9" creationId="{93F7BE3D-3AC8-4FCA-103B-A671F9687BF2}"/>
          </ac:spMkLst>
        </pc:spChg>
        <pc:grpChg chg="add mod">
          <ac:chgData name="Daniel Gordon" userId="30e3ec5a-2e8e-4abf-ab24-62124f523d2a" providerId="ADAL" clId="{5511463F-D169-4059-A6B6-4860A76C3B47}" dt="2023-07-14T17:40:09.810" v="1732" actId="1036"/>
          <ac:grpSpMkLst>
            <pc:docMk/>
            <pc:sldMk cId="4013717314" sldId="340"/>
            <ac:grpSpMk id="2" creationId="{07B07377-014A-10CA-6FF4-B4FA391EF13B}"/>
          </ac:grpSpMkLst>
        </pc:grpChg>
        <pc:picChg chg="add mod">
          <ac:chgData name="Daniel Gordon" userId="30e3ec5a-2e8e-4abf-ab24-62124f523d2a" providerId="ADAL" clId="{5511463F-D169-4059-A6B6-4860A76C3B47}" dt="2023-07-14T17:40:01.091" v="1712" actId="164"/>
          <ac:picMkLst>
            <pc:docMk/>
            <pc:sldMk cId="4013717314" sldId="340"/>
            <ac:picMk id="3" creationId="{AE1C6C23-ECA9-CB76-92E1-387AAAF255FA}"/>
          </ac:picMkLst>
        </pc:picChg>
        <pc:picChg chg="add mod">
          <ac:chgData name="Daniel Gordon" userId="30e3ec5a-2e8e-4abf-ab24-62124f523d2a" providerId="ADAL" clId="{5511463F-D169-4059-A6B6-4860A76C3B47}" dt="2023-07-14T17:40:01.091" v="1712" actId="164"/>
          <ac:picMkLst>
            <pc:docMk/>
            <pc:sldMk cId="4013717314" sldId="340"/>
            <ac:picMk id="5" creationId="{AAAC2071-BD2C-AC5C-8F8C-6F7D1D09DB30}"/>
          </ac:picMkLst>
        </pc:picChg>
      </pc:sldChg>
      <pc:sldChg chg="addSp modSp add mod">
        <pc:chgData name="Daniel Gordon" userId="30e3ec5a-2e8e-4abf-ab24-62124f523d2a" providerId="ADAL" clId="{5511463F-D169-4059-A6B6-4860A76C3B47}" dt="2023-07-14T17:40:23.256" v="1735" actId="408"/>
        <pc:sldMkLst>
          <pc:docMk/>
          <pc:sldMk cId="1811586014" sldId="341"/>
        </pc:sldMkLst>
        <pc:spChg chg="mod">
          <ac:chgData name="Daniel Gordon" userId="30e3ec5a-2e8e-4abf-ab24-62124f523d2a" providerId="ADAL" clId="{5511463F-D169-4059-A6B6-4860A76C3B47}" dt="2023-07-14T17:38:13.230" v="1680" actId="255"/>
          <ac:spMkLst>
            <pc:docMk/>
            <pc:sldMk cId="1811586014" sldId="341"/>
            <ac:spMk id="9" creationId="{93F7BE3D-3AC8-4FCA-103B-A671F9687BF2}"/>
          </ac:spMkLst>
        </pc:spChg>
        <pc:grpChg chg="add mod">
          <ac:chgData name="Daniel Gordon" userId="30e3ec5a-2e8e-4abf-ab24-62124f523d2a" providerId="ADAL" clId="{5511463F-D169-4059-A6B6-4860A76C3B47}" dt="2023-07-14T17:40:23.256" v="1735" actId="408"/>
          <ac:grpSpMkLst>
            <pc:docMk/>
            <pc:sldMk cId="1811586014" sldId="341"/>
            <ac:grpSpMk id="2" creationId="{313792D4-E876-C354-A7EA-D1008E49806B}"/>
          </ac:grpSpMkLst>
        </pc:grpChg>
        <pc:picChg chg="add mod">
          <ac:chgData name="Daniel Gordon" userId="30e3ec5a-2e8e-4abf-ab24-62124f523d2a" providerId="ADAL" clId="{5511463F-D169-4059-A6B6-4860A76C3B47}" dt="2023-07-14T17:40:17.270" v="1733" actId="164"/>
          <ac:picMkLst>
            <pc:docMk/>
            <pc:sldMk cId="1811586014" sldId="341"/>
            <ac:picMk id="3" creationId="{62D80014-1C9C-0F2E-FF85-71C4DA2D756F}"/>
          </ac:picMkLst>
        </pc:picChg>
        <pc:picChg chg="add mod">
          <ac:chgData name="Daniel Gordon" userId="30e3ec5a-2e8e-4abf-ab24-62124f523d2a" providerId="ADAL" clId="{5511463F-D169-4059-A6B6-4860A76C3B47}" dt="2023-07-14T17:40:17.270" v="1733" actId="164"/>
          <ac:picMkLst>
            <pc:docMk/>
            <pc:sldMk cId="1811586014" sldId="341"/>
            <ac:picMk id="5" creationId="{A0E94D73-F389-9A0B-839C-2711712EEDA3}"/>
          </ac:picMkLst>
        </pc:picChg>
      </pc:sldChg>
      <pc:sldChg chg="addSp modSp add mod">
        <pc:chgData name="Daniel Gordon" userId="30e3ec5a-2e8e-4abf-ab24-62124f523d2a" providerId="ADAL" clId="{5511463F-D169-4059-A6B6-4860A76C3B47}" dt="2023-07-14T17:40:39.046" v="1745" actId="1035"/>
        <pc:sldMkLst>
          <pc:docMk/>
          <pc:sldMk cId="1949097947" sldId="342"/>
        </pc:sldMkLst>
        <pc:spChg chg="mod">
          <ac:chgData name="Daniel Gordon" userId="30e3ec5a-2e8e-4abf-ab24-62124f523d2a" providerId="ADAL" clId="{5511463F-D169-4059-A6B6-4860A76C3B47}" dt="2023-07-14T17:38:25.266" v="1683" actId="255"/>
          <ac:spMkLst>
            <pc:docMk/>
            <pc:sldMk cId="1949097947" sldId="342"/>
            <ac:spMk id="9" creationId="{93F7BE3D-3AC8-4FCA-103B-A671F9687BF2}"/>
          </ac:spMkLst>
        </pc:spChg>
        <pc:grpChg chg="add mod">
          <ac:chgData name="Daniel Gordon" userId="30e3ec5a-2e8e-4abf-ab24-62124f523d2a" providerId="ADAL" clId="{5511463F-D169-4059-A6B6-4860A76C3B47}" dt="2023-07-14T17:40:39.046" v="1745" actId="1035"/>
          <ac:grpSpMkLst>
            <pc:docMk/>
            <pc:sldMk cId="1949097947" sldId="342"/>
            <ac:grpSpMk id="2" creationId="{D1C00F21-4A5A-1F75-96B8-D46BE94B5B90}"/>
          </ac:grpSpMkLst>
        </pc:grpChg>
        <pc:picChg chg="add mod modCrop">
          <ac:chgData name="Daniel Gordon" userId="30e3ec5a-2e8e-4abf-ab24-62124f523d2a" providerId="ADAL" clId="{5511463F-D169-4059-A6B6-4860A76C3B47}" dt="2023-07-14T17:40:31.608" v="1736" actId="164"/>
          <ac:picMkLst>
            <pc:docMk/>
            <pc:sldMk cId="1949097947" sldId="342"/>
            <ac:picMk id="3" creationId="{FBA50D4D-2CD8-5CED-55BC-791D7A446C6B}"/>
          </ac:picMkLst>
        </pc:picChg>
        <pc:picChg chg="add mod">
          <ac:chgData name="Daniel Gordon" userId="30e3ec5a-2e8e-4abf-ab24-62124f523d2a" providerId="ADAL" clId="{5511463F-D169-4059-A6B6-4860A76C3B47}" dt="2023-07-14T17:40:31.608" v="1736" actId="164"/>
          <ac:picMkLst>
            <pc:docMk/>
            <pc:sldMk cId="1949097947" sldId="342"/>
            <ac:picMk id="5" creationId="{8E02243D-0867-9938-6E66-9AB7836FA3FC}"/>
          </ac:picMkLst>
        </pc:picChg>
      </pc:sldChg>
      <pc:sldChg chg="addSp delSp modSp add mod ord">
        <pc:chgData name="Daniel Gordon" userId="30e3ec5a-2e8e-4abf-ab24-62124f523d2a" providerId="ADAL" clId="{5511463F-D169-4059-A6B6-4860A76C3B47}" dt="2023-07-14T18:06:06.936" v="2009" actId="255"/>
        <pc:sldMkLst>
          <pc:docMk/>
          <pc:sldMk cId="1745153054" sldId="343"/>
        </pc:sldMkLst>
        <pc:spChg chg="add mod">
          <ac:chgData name="Daniel Gordon" userId="30e3ec5a-2e8e-4abf-ab24-62124f523d2a" providerId="ADAL" clId="{5511463F-D169-4059-A6B6-4860A76C3B47}" dt="2023-07-14T18:06:06.936" v="2009" actId="255"/>
          <ac:spMkLst>
            <pc:docMk/>
            <pc:sldMk cId="1745153054" sldId="343"/>
            <ac:spMk id="7" creationId="{0E5FB0DD-06EF-8908-59B8-7668DC54FD7E}"/>
          </ac:spMkLst>
        </pc:spChg>
        <pc:spChg chg="del mod">
          <ac:chgData name="Daniel Gordon" userId="30e3ec5a-2e8e-4abf-ab24-62124f523d2a" providerId="ADAL" clId="{5511463F-D169-4059-A6B6-4860A76C3B47}" dt="2023-07-13T19:37:11.042" v="488" actId="478"/>
          <ac:spMkLst>
            <pc:docMk/>
            <pc:sldMk cId="1745153054" sldId="343"/>
            <ac:spMk id="9" creationId="{93F7BE3D-3AC8-4FCA-103B-A671F9687BF2}"/>
          </ac:spMkLst>
        </pc:spChg>
        <pc:picChg chg="add del">
          <ac:chgData name="Daniel Gordon" userId="30e3ec5a-2e8e-4abf-ab24-62124f523d2a" providerId="ADAL" clId="{5511463F-D169-4059-A6B6-4860A76C3B47}" dt="2023-07-13T19:36:06.835" v="474" actId="22"/>
          <ac:picMkLst>
            <pc:docMk/>
            <pc:sldMk cId="1745153054" sldId="343"/>
            <ac:picMk id="3" creationId="{C9B0986E-2634-DA17-1A34-1DF357DF4D78}"/>
          </ac:picMkLst>
        </pc:picChg>
        <pc:picChg chg="del">
          <ac:chgData name="Daniel Gordon" userId="30e3ec5a-2e8e-4abf-ab24-62124f523d2a" providerId="ADAL" clId="{5511463F-D169-4059-A6B6-4860A76C3B47}" dt="2023-07-13T19:36:00.339" v="472" actId="478"/>
          <ac:picMkLst>
            <pc:docMk/>
            <pc:sldMk cId="1745153054" sldId="343"/>
            <ac:picMk id="4" creationId="{E14A5184-5B30-7B7B-F18A-3D360778BDA0}"/>
          </ac:picMkLst>
        </pc:picChg>
        <pc:picChg chg="add mod modCrop">
          <ac:chgData name="Daniel Gordon" userId="30e3ec5a-2e8e-4abf-ab24-62124f523d2a" providerId="ADAL" clId="{5511463F-D169-4059-A6B6-4860A76C3B47}" dt="2023-07-14T17:40:57.886" v="1746" actId="408"/>
          <ac:picMkLst>
            <pc:docMk/>
            <pc:sldMk cId="1745153054" sldId="343"/>
            <ac:picMk id="6" creationId="{4F4EA91C-E728-54C6-4A93-65AE1182D1DB}"/>
          </ac:picMkLst>
        </pc:picChg>
      </pc:sldChg>
      <pc:sldChg chg="addSp delSp modSp add mod">
        <pc:chgData name="Daniel Gordon" userId="30e3ec5a-2e8e-4abf-ab24-62124f523d2a" providerId="ADAL" clId="{5511463F-D169-4059-A6B6-4860A76C3B47}" dt="2023-07-14T18:06:02.627" v="2008" actId="255"/>
        <pc:sldMkLst>
          <pc:docMk/>
          <pc:sldMk cId="2739923427" sldId="344"/>
        </pc:sldMkLst>
        <pc:spChg chg="mod">
          <ac:chgData name="Daniel Gordon" userId="30e3ec5a-2e8e-4abf-ab24-62124f523d2a" providerId="ADAL" clId="{5511463F-D169-4059-A6B6-4860A76C3B47}" dt="2023-07-14T18:06:02.627" v="2008" actId="255"/>
          <ac:spMkLst>
            <pc:docMk/>
            <pc:sldMk cId="2739923427" sldId="344"/>
            <ac:spMk id="7" creationId="{0E5FB0DD-06EF-8908-59B8-7668DC54FD7E}"/>
          </ac:spMkLst>
        </pc:spChg>
        <pc:picChg chg="add mod">
          <ac:chgData name="Daniel Gordon" userId="30e3ec5a-2e8e-4abf-ab24-62124f523d2a" providerId="ADAL" clId="{5511463F-D169-4059-A6B6-4860A76C3B47}" dt="2023-07-14T17:41:00.666" v="1747" actId="408"/>
          <ac:picMkLst>
            <pc:docMk/>
            <pc:sldMk cId="2739923427" sldId="344"/>
            <ac:picMk id="3" creationId="{F5D98EBE-FFEA-6913-03E7-7E375B1586C2}"/>
          </ac:picMkLst>
        </pc:picChg>
        <pc:picChg chg="del">
          <ac:chgData name="Daniel Gordon" userId="30e3ec5a-2e8e-4abf-ab24-62124f523d2a" providerId="ADAL" clId="{5511463F-D169-4059-A6B6-4860A76C3B47}" dt="2023-07-13T19:37:52.044" v="500" actId="478"/>
          <ac:picMkLst>
            <pc:docMk/>
            <pc:sldMk cId="2739923427" sldId="344"/>
            <ac:picMk id="6" creationId="{4F4EA91C-E728-54C6-4A93-65AE1182D1DB}"/>
          </ac:picMkLst>
        </pc:picChg>
      </pc:sldChg>
      <pc:sldChg chg="addSp delSp modSp add mod">
        <pc:chgData name="Daniel Gordon" userId="30e3ec5a-2e8e-4abf-ab24-62124f523d2a" providerId="ADAL" clId="{5511463F-D169-4059-A6B6-4860A76C3B47}" dt="2023-07-14T18:05:58.003" v="2007" actId="255"/>
        <pc:sldMkLst>
          <pc:docMk/>
          <pc:sldMk cId="2362888033" sldId="345"/>
        </pc:sldMkLst>
        <pc:spChg chg="add mod">
          <ac:chgData name="Daniel Gordon" userId="30e3ec5a-2e8e-4abf-ab24-62124f523d2a" providerId="ADAL" clId="{5511463F-D169-4059-A6B6-4860A76C3B47}" dt="2023-07-13T19:49:56.095" v="569" actId="20577"/>
          <ac:spMkLst>
            <pc:docMk/>
            <pc:sldMk cId="2362888033" sldId="345"/>
            <ac:spMk id="2" creationId="{F645DF44-BD79-9C4C-301B-46394C9F5AAE}"/>
          </ac:spMkLst>
        </pc:spChg>
        <pc:spChg chg="add del mod">
          <ac:chgData name="Daniel Gordon" userId="30e3ec5a-2e8e-4abf-ab24-62124f523d2a" providerId="ADAL" clId="{5511463F-D169-4059-A6B6-4860A76C3B47}" dt="2023-07-13T19:51:45.447" v="586"/>
          <ac:spMkLst>
            <pc:docMk/>
            <pc:sldMk cId="2362888033" sldId="345"/>
            <ac:spMk id="6" creationId="{0EC7F086-366E-CF91-4376-09027E504CAD}"/>
          </ac:spMkLst>
        </pc:spChg>
        <pc:spChg chg="mod">
          <ac:chgData name="Daniel Gordon" userId="30e3ec5a-2e8e-4abf-ab24-62124f523d2a" providerId="ADAL" clId="{5511463F-D169-4059-A6B6-4860A76C3B47}" dt="2023-07-14T18:05:58.003" v="2007" actId="255"/>
          <ac:spMkLst>
            <pc:docMk/>
            <pc:sldMk cId="2362888033" sldId="345"/>
            <ac:spMk id="7" creationId="{0E5FB0DD-06EF-8908-59B8-7668DC54FD7E}"/>
          </ac:spMkLst>
        </pc:spChg>
        <pc:spChg chg="add del mod">
          <ac:chgData name="Daniel Gordon" userId="30e3ec5a-2e8e-4abf-ab24-62124f523d2a" providerId="ADAL" clId="{5511463F-D169-4059-A6B6-4860A76C3B47}" dt="2023-07-13T19:51:45.447" v="586"/>
          <ac:spMkLst>
            <pc:docMk/>
            <pc:sldMk cId="2362888033" sldId="345"/>
            <ac:spMk id="9" creationId="{9B83643B-517D-5E3A-4DE3-2518B74F36F7}"/>
          </ac:spMkLst>
        </pc:spChg>
        <pc:spChg chg="add mod">
          <ac:chgData name="Daniel Gordon" userId="30e3ec5a-2e8e-4abf-ab24-62124f523d2a" providerId="ADAL" clId="{5511463F-D169-4059-A6B6-4860A76C3B47}" dt="2023-07-13T19:57:04.430" v="641" actId="255"/>
          <ac:spMkLst>
            <pc:docMk/>
            <pc:sldMk cId="2362888033" sldId="345"/>
            <ac:spMk id="11" creationId="{ADD97ED8-0380-C0ED-CA32-55153636DD38}"/>
          </ac:spMkLst>
        </pc:spChg>
        <pc:spChg chg="add del mod">
          <ac:chgData name="Daniel Gordon" userId="30e3ec5a-2e8e-4abf-ab24-62124f523d2a" providerId="ADAL" clId="{5511463F-D169-4059-A6B6-4860A76C3B47}" dt="2023-07-13T19:51:55.477" v="589" actId="478"/>
          <ac:spMkLst>
            <pc:docMk/>
            <pc:sldMk cId="2362888033" sldId="345"/>
            <ac:spMk id="13" creationId="{659B2C41-FC8C-3649-944E-CE4BFABDE917}"/>
          </ac:spMkLst>
        </pc:spChg>
        <pc:spChg chg="add del mod">
          <ac:chgData name="Daniel Gordon" userId="30e3ec5a-2e8e-4abf-ab24-62124f523d2a" providerId="ADAL" clId="{5511463F-D169-4059-A6B6-4860A76C3B47}" dt="2023-07-13T19:55:15.068" v="625" actId="478"/>
          <ac:spMkLst>
            <pc:docMk/>
            <pc:sldMk cId="2362888033" sldId="345"/>
            <ac:spMk id="20" creationId="{E22906EC-FD0C-2CF3-619D-42BA734B691C}"/>
          </ac:spMkLst>
        </pc:spChg>
        <pc:spChg chg="add del mod">
          <ac:chgData name="Daniel Gordon" userId="30e3ec5a-2e8e-4abf-ab24-62124f523d2a" providerId="ADAL" clId="{5511463F-D169-4059-A6B6-4860A76C3B47}" dt="2023-07-14T17:33:47.084" v="1628" actId="478"/>
          <ac:spMkLst>
            <pc:docMk/>
            <pc:sldMk cId="2362888033" sldId="345"/>
            <ac:spMk id="23" creationId="{860210FE-4CC2-6FEA-C14E-B3CB2FC9337F}"/>
          </ac:spMkLst>
        </pc:spChg>
        <pc:spChg chg="add mod">
          <ac:chgData name="Daniel Gordon" userId="30e3ec5a-2e8e-4abf-ab24-62124f523d2a" providerId="ADAL" clId="{5511463F-D169-4059-A6B6-4860A76C3B47}" dt="2023-07-13T19:57:04.430" v="641" actId="255"/>
          <ac:spMkLst>
            <pc:docMk/>
            <pc:sldMk cId="2362888033" sldId="345"/>
            <ac:spMk id="24" creationId="{1B5F5FEE-9253-5FC0-1DA5-8D7765A4729F}"/>
          </ac:spMkLst>
        </pc:spChg>
        <pc:spChg chg="add del mod">
          <ac:chgData name="Daniel Gordon" userId="30e3ec5a-2e8e-4abf-ab24-62124f523d2a" providerId="ADAL" clId="{5511463F-D169-4059-A6B6-4860A76C3B47}" dt="2023-07-14T17:33:48.556" v="1630" actId="478"/>
          <ac:spMkLst>
            <pc:docMk/>
            <pc:sldMk cId="2362888033" sldId="345"/>
            <ac:spMk id="27" creationId="{A2B744A4-5B09-3945-BF44-5F76D721D1A6}"/>
          </ac:spMkLst>
        </pc:spChg>
        <pc:picChg chg="del">
          <ac:chgData name="Daniel Gordon" userId="30e3ec5a-2e8e-4abf-ab24-62124f523d2a" providerId="ADAL" clId="{5511463F-D169-4059-A6B6-4860A76C3B47}" dt="2023-07-13T19:40:32.970" v="514" actId="478"/>
          <ac:picMkLst>
            <pc:docMk/>
            <pc:sldMk cId="2362888033" sldId="345"/>
            <ac:picMk id="3" creationId="{F5D98EBE-FFEA-6913-03E7-7E375B1586C2}"/>
          </ac:picMkLst>
        </pc:picChg>
        <pc:picChg chg="add mod modCrop">
          <ac:chgData name="Daniel Gordon" userId="30e3ec5a-2e8e-4abf-ab24-62124f523d2a" providerId="ADAL" clId="{5511463F-D169-4059-A6B6-4860A76C3B47}" dt="2023-07-13T19:58:45.611" v="662" actId="1038"/>
          <ac:picMkLst>
            <pc:docMk/>
            <pc:sldMk cId="2362888033" sldId="345"/>
            <ac:picMk id="5" creationId="{6D25D8F4-E910-4FE9-3A34-1281E1DBA32C}"/>
          </ac:picMkLst>
        </pc:picChg>
        <pc:cxnChg chg="add del mod">
          <ac:chgData name="Daniel Gordon" userId="30e3ec5a-2e8e-4abf-ab24-62124f523d2a" providerId="ADAL" clId="{5511463F-D169-4059-A6B6-4860A76C3B47}" dt="2023-07-13T19:51:45.447" v="586"/>
          <ac:cxnSpMkLst>
            <pc:docMk/>
            <pc:sldMk cId="2362888033" sldId="345"/>
            <ac:cxnSpMk id="8" creationId="{9EDBF324-107C-276F-A195-CB407B1BEB24}"/>
          </ac:cxnSpMkLst>
        </pc:cxnChg>
        <pc:cxnChg chg="add del mod">
          <ac:chgData name="Daniel Gordon" userId="30e3ec5a-2e8e-4abf-ab24-62124f523d2a" providerId="ADAL" clId="{5511463F-D169-4059-A6B6-4860A76C3B47}" dt="2023-07-13T19:51:45.447" v="586"/>
          <ac:cxnSpMkLst>
            <pc:docMk/>
            <pc:sldMk cId="2362888033" sldId="345"/>
            <ac:cxnSpMk id="10" creationId="{E763F91F-55CE-681C-FA75-24125F5CA9E8}"/>
          </ac:cxnSpMkLst>
        </pc:cxnChg>
        <pc:cxnChg chg="add mod">
          <ac:chgData name="Daniel Gordon" userId="30e3ec5a-2e8e-4abf-ab24-62124f523d2a" providerId="ADAL" clId="{5511463F-D169-4059-A6B6-4860A76C3B47}" dt="2023-07-13T19:56:22.191" v="637" actId="1076"/>
          <ac:cxnSpMkLst>
            <pc:docMk/>
            <pc:sldMk cId="2362888033" sldId="345"/>
            <ac:cxnSpMk id="12" creationId="{0CC7E665-AE88-26E7-73C0-E62C054C4D64}"/>
          </ac:cxnSpMkLst>
        </pc:cxnChg>
        <pc:cxnChg chg="add del mod">
          <ac:chgData name="Daniel Gordon" userId="30e3ec5a-2e8e-4abf-ab24-62124f523d2a" providerId="ADAL" clId="{5511463F-D169-4059-A6B6-4860A76C3B47}" dt="2023-07-13T19:51:55.477" v="589" actId="478"/>
          <ac:cxnSpMkLst>
            <pc:docMk/>
            <pc:sldMk cId="2362888033" sldId="345"/>
            <ac:cxnSpMk id="14" creationId="{315F9EF2-5EAA-B6A6-4F05-DF86E53D2D74}"/>
          </ac:cxnSpMkLst>
        </pc:cxnChg>
        <pc:cxnChg chg="add del mod">
          <ac:chgData name="Daniel Gordon" userId="30e3ec5a-2e8e-4abf-ab24-62124f523d2a" providerId="ADAL" clId="{5511463F-D169-4059-A6B6-4860A76C3B47}" dt="2023-07-14T17:33:47.734" v="1629" actId="478"/>
          <ac:cxnSpMkLst>
            <pc:docMk/>
            <pc:sldMk cId="2362888033" sldId="345"/>
            <ac:cxnSpMk id="21" creationId="{9ABD38A0-3C3B-79EA-FA6E-852F84FDDEBC}"/>
          </ac:cxnSpMkLst>
        </pc:cxnChg>
        <pc:cxnChg chg="add mod">
          <ac:chgData name="Daniel Gordon" userId="30e3ec5a-2e8e-4abf-ab24-62124f523d2a" providerId="ADAL" clId="{5511463F-D169-4059-A6B6-4860A76C3B47}" dt="2023-07-13T19:56:27.721" v="639" actId="1035"/>
          <ac:cxnSpMkLst>
            <pc:docMk/>
            <pc:sldMk cId="2362888033" sldId="345"/>
            <ac:cxnSpMk id="25" creationId="{66B3063D-FAF4-1F87-99C5-EB8E2C9068AA}"/>
          </ac:cxnSpMkLst>
        </pc:cxnChg>
        <pc:cxnChg chg="add del mod">
          <ac:chgData name="Daniel Gordon" userId="30e3ec5a-2e8e-4abf-ab24-62124f523d2a" providerId="ADAL" clId="{5511463F-D169-4059-A6B6-4860A76C3B47}" dt="2023-07-14T17:33:49.304" v="1631" actId="478"/>
          <ac:cxnSpMkLst>
            <pc:docMk/>
            <pc:sldMk cId="2362888033" sldId="345"/>
            <ac:cxnSpMk id="26" creationId="{6A60BE52-140F-68C9-B0AE-0C5CEB884BFC}"/>
          </ac:cxnSpMkLst>
        </pc:cxnChg>
      </pc:sldChg>
      <pc:sldChg chg="addSp delSp modSp add mod delCm modCm">
        <pc:chgData name="Daniel Gordon" userId="30e3ec5a-2e8e-4abf-ab24-62124f523d2a" providerId="ADAL" clId="{5511463F-D169-4059-A6B6-4860A76C3B47}" dt="2023-07-19T18:56:54.312" v="2062"/>
        <pc:sldMkLst>
          <pc:docMk/>
          <pc:sldMk cId="2663135136" sldId="346"/>
        </pc:sldMkLst>
        <pc:spChg chg="mod">
          <ac:chgData name="Daniel Gordon" userId="30e3ec5a-2e8e-4abf-ab24-62124f523d2a" providerId="ADAL" clId="{5511463F-D169-4059-A6B6-4860A76C3B47}" dt="2023-07-13T19:50:01.205" v="583" actId="5793"/>
          <ac:spMkLst>
            <pc:docMk/>
            <pc:sldMk cId="2663135136" sldId="346"/>
            <ac:spMk id="2" creationId="{F645DF44-BD79-9C4C-301B-46394C9F5AAE}"/>
          </ac:spMkLst>
        </pc:spChg>
        <pc:spChg chg="add mod">
          <ac:chgData name="Daniel Gordon" userId="30e3ec5a-2e8e-4abf-ab24-62124f523d2a" providerId="ADAL" clId="{5511463F-D169-4059-A6B6-4860A76C3B47}" dt="2023-07-13T20:02:28.985" v="689" actId="1076"/>
          <ac:spMkLst>
            <pc:docMk/>
            <pc:sldMk cId="2663135136" sldId="346"/>
            <ac:spMk id="3" creationId="{4ADF458E-A2CE-9616-21DF-932EF543E03D}"/>
          </ac:spMkLst>
        </pc:spChg>
        <pc:spChg chg="mod">
          <ac:chgData name="Daniel Gordon" userId="30e3ec5a-2e8e-4abf-ab24-62124f523d2a" providerId="ADAL" clId="{5511463F-D169-4059-A6B6-4860A76C3B47}" dt="2023-07-14T18:05:50.153" v="2006" actId="255"/>
          <ac:spMkLst>
            <pc:docMk/>
            <pc:sldMk cId="2663135136" sldId="346"/>
            <ac:spMk id="7" creationId="{0E5FB0DD-06EF-8908-59B8-7668DC54FD7E}"/>
          </ac:spMkLst>
        </pc:spChg>
        <pc:spChg chg="add del mod">
          <ac:chgData name="Daniel Gordon" userId="30e3ec5a-2e8e-4abf-ab24-62124f523d2a" providerId="ADAL" clId="{5511463F-D169-4059-A6B6-4860A76C3B47}" dt="2023-07-14T17:33:54.154" v="1635" actId="478"/>
          <ac:spMkLst>
            <pc:docMk/>
            <pc:sldMk cId="2663135136" sldId="346"/>
            <ac:spMk id="8" creationId="{E9583167-0B42-B4A2-A477-9AE42B8E8109}"/>
          </ac:spMkLst>
        </pc:spChg>
        <pc:spChg chg="add mod">
          <ac:chgData name="Daniel Gordon" userId="30e3ec5a-2e8e-4abf-ab24-62124f523d2a" providerId="ADAL" clId="{5511463F-D169-4059-A6B6-4860A76C3B47}" dt="2023-07-13T20:02:28.985" v="689" actId="1076"/>
          <ac:spMkLst>
            <pc:docMk/>
            <pc:sldMk cId="2663135136" sldId="346"/>
            <ac:spMk id="9" creationId="{AC4A03C8-49CB-D568-DB61-15A7241673FC}"/>
          </ac:spMkLst>
        </pc:spChg>
        <pc:spChg chg="add del mod">
          <ac:chgData name="Daniel Gordon" userId="30e3ec5a-2e8e-4abf-ab24-62124f523d2a" providerId="ADAL" clId="{5511463F-D169-4059-A6B6-4860A76C3B47}" dt="2023-07-14T17:33:52.495" v="1633" actId="478"/>
          <ac:spMkLst>
            <pc:docMk/>
            <pc:sldMk cId="2663135136" sldId="346"/>
            <ac:spMk id="12" creationId="{1EB4CA8C-C2D1-7622-8849-CBA083A89753}"/>
          </ac:spMkLst>
        </pc:spChg>
        <pc:picChg chg="add del mod modCrop">
          <ac:chgData name="Daniel Gordon" userId="30e3ec5a-2e8e-4abf-ab24-62124f523d2a" providerId="ADAL" clId="{5511463F-D169-4059-A6B6-4860A76C3B47}" dt="2023-07-13T20:03:20.066" v="706" actId="732"/>
          <ac:picMkLst>
            <pc:docMk/>
            <pc:sldMk cId="2663135136" sldId="346"/>
            <ac:picMk id="5" creationId="{6D25D8F4-E910-4FE9-3A34-1281E1DBA32C}"/>
          </ac:picMkLst>
        </pc:picChg>
        <pc:cxnChg chg="add mod">
          <ac:chgData name="Daniel Gordon" userId="30e3ec5a-2e8e-4abf-ab24-62124f523d2a" providerId="ADAL" clId="{5511463F-D169-4059-A6B6-4860A76C3B47}" dt="2023-07-13T20:02:28.985" v="689" actId="1076"/>
          <ac:cxnSpMkLst>
            <pc:docMk/>
            <pc:sldMk cId="2663135136" sldId="346"/>
            <ac:cxnSpMk id="4" creationId="{2D2CB5FF-1871-4F12-9E07-769C2703A730}"/>
          </ac:cxnSpMkLst>
        </pc:cxnChg>
        <pc:cxnChg chg="add del mod">
          <ac:chgData name="Daniel Gordon" userId="30e3ec5a-2e8e-4abf-ab24-62124f523d2a" providerId="ADAL" clId="{5511463F-D169-4059-A6B6-4860A76C3B47}" dt="2023-07-14T17:33:55.724" v="1637" actId="478"/>
          <ac:cxnSpMkLst>
            <pc:docMk/>
            <pc:sldMk cId="2663135136" sldId="346"/>
            <ac:cxnSpMk id="6" creationId="{71713630-7D15-E016-ADF9-811E27EABB17}"/>
          </ac:cxnSpMkLst>
        </pc:cxnChg>
        <pc:cxnChg chg="add mod">
          <ac:chgData name="Daniel Gordon" userId="30e3ec5a-2e8e-4abf-ab24-62124f523d2a" providerId="ADAL" clId="{5511463F-D169-4059-A6B6-4860A76C3B47}" dt="2023-07-13T20:02:28.985" v="689" actId="1076"/>
          <ac:cxnSpMkLst>
            <pc:docMk/>
            <pc:sldMk cId="2663135136" sldId="346"/>
            <ac:cxnSpMk id="10" creationId="{A7AF2434-AD5B-04A1-CCDA-3B50E425F8E7}"/>
          </ac:cxnSpMkLst>
        </pc:cxnChg>
        <pc:cxnChg chg="add del mod">
          <ac:chgData name="Daniel Gordon" userId="30e3ec5a-2e8e-4abf-ab24-62124f523d2a" providerId="ADAL" clId="{5511463F-D169-4059-A6B6-4860A76C3B47}" dt="2023-07-14T17:33:53.309" v="1634" actId="478"/>
          <ac:cxnSpMkLst>
            <pc:docMk/>
            <pc:sldMk cId="2663135136" sldId="346"/>
            <ac:cxnSpMk id="11" creationId="{67417784-1EC1-E491-DC0D-C2845DA671AB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Daniel Gordon" userId="30e3ec5a-2e8e-4abf-ab24-62124f523d2a" providerId="ADAL" clId="{5511463F-D169-4059-A6B6-4860A76C3B47}" dt="2023-07-19T18:56:54.312" v="2062"/>
              <pc2:cmMkLst xmlns:pc2="http://schemas.microsoft.com/office/powerpoint/2019/9/main/command">
                <pc:docMk/>
                <pc:sldMk cId="2663135136" sldId="346"/>
                <pc2:cmMk id="{651E4C94-24E3-4B16-8D1E-9E666554D87C}"/>
              </pc2:cmMkLst>
            </pc226:cmChg>
          </p:ext>
        </pc:extLst>
      </pc:sldChg>
      <pc:sldChg chg="addSp delSp modSp add del mod">
        <pc:chgData name="Daniel Gordon" userId="30e3ec5a-2e8e-4abf-ab24-62124f523d2a" providerId="ADAL" clId="{5511463F-D169-4059-A6B6-4860A76C3B47}" dt="2023-07-13T21:08:40.874" v="1282" actId="47"/>
        <pc:sldMkLst>
          <pc:docMk/>
          <pc:sldMk cId="2138574395" sldId="347"/>
        </pc:sldMkLst>
        <pc:spChg chg="add mod">
          <ac:chgData name="Daniel Gordon" userId="30e3ec5a-2e8e-4abf-ab24-62124f523d2a" providerId="ADAL" clId="{5511463F-D169-4059-A6B6-4860A76C3B47}" dt="2023-07-13T20:13:41.890" v="779" actId="255"/>
          <ac:spMkLst>
            <pc:docMk/>
            <pc:sldMk cId="2138574395" sldId="347"/>
            <ac:spMk id="2" creationId="{125E545A-B063-F3CC-CD47-E9B412764621}"/>
          </ac:spMkLst>
        </pc:spChg>
        <pc:spChg chg="add mod">
          <ac:chgData name="Daniel Gordon" userId="30e3ec5a-2e8e-4abf-ab24-62124f523d2a" providerId="ADAL" clId="{5511463F-D169-4059-A6B6-4860A76C3B47}" dt="2023-07-13T20:13:57.518" v="781" actId="408"/>
          <ac:spMkLst>
            <pc:docMk/>
            <pc:sldMk cId="2138574395" sldId="347"/>
            <ac:spMk id="3" creationId="{4D4E0A87-085A-C03B-85DA-318FD8B0C532}"/>
          </ac:spMkLst>
        </pc:spChg>
        <pc:spChg chg="add mod">
          <ac:chgData name="Daniel Gordon" userId="30e3ec5a-2e8e-4abf-ab24-62124f523d2a" providerId="ADAL" clId="{5511463F-D169-4059-A6B6-4860A76C3B47}" dt="2023-07-13T20:13:57.518" v="781" actId="408"/>
          <ac:spMkLst>
            <pc:docMk/>
            <pc:sldMk cId="2138574395" sldId="347"/>
            <ac:spMk id="4" creationId="{BDDF4654-5D47-DE5F-0994-9F573CC3E311}"/>
          </ac:spMkLst>
        </pc:spChg>
        <pc:spChg chg="add mod">
          <ac:chgData name="Daniel Gordon" userId="30e3ec5a-2e8e-4abf-ab24-62124f523d2a" providerId="ADAL" clId="{5511463F-D169-4059-A6B6-4860A76C3B47}" dt="2023-07-13T20:13:51.265" v="780" actId="1076"/>
          <ac:spMkLst>
            <pc:docMk/>
            <pc:sldMk cId="2138574395" sldId="347"/>
            <ac:spMk id="5" creationId="{BA136863-24B6-5D3B-2E42-392195EB2CE4}"/>
          </ac:spMkLst>
        </pc:spChg>
        <pc:spChg chg="add mod">
          <ac:chgData name="Daniel Gordon" userId="30e3ec5a-2e8e-4abf-ab24-62124f523d2a" providerId="ADAL" clId="{5511463F-D169-4059-A6B6-4860A76C3B47}" dt="2023-07-13T20:14:22.582" v="796" actId="20577"/>
          <ac:spMkLst>
            <pc:docMk/>
            <pc:sldMk cId="2138574395" sldId="347"/>
            <ac:spMk id="6" creationId="{ECA66911-F441-872F-75C7-045317780680}"/>
          </ac:spMkLst>
        </pc:spChg>
        <pc:spChg chg="add mod">
          <ac:chgData name="Daniel Gordon" userId="30e3ec5a-2e8e-4abf-ab24-62124f523d2a" providerId="ADAL" clId="{5511463F-D169-4059-A6B6-4860A76C3B47}" dt="2023-07-13T20:14:33.110" v="827" actId="20577"/>
          <ac:spMkLst>
            <pc:docMk/>
            <pc:sldMk cId="2138574395" sldId="347"/>
            <ac:spMk id="7" creationId="{37AE3E48-693A-5040-625E-CD44D3B88CAF}"/>
          </ac:spMkLst>
        </pc:spChg>
        <pc:spChg chg="mod">
          <ac:chgData name="Daniel Gordon" userId="30e3ec5a-2e8e-4abf-ab24-62124f523d2a" providerId="ADAL" clId="{5511463F-D169-4059-A6B6-4860A76C3B47}" dt="2023-07-13T20:10:23.857" v="729"/>
          <ac:spMkLst>
            <pc:docMk/>
            <pc:sldMk cId="2138574395" sldId="347"/>
            <ac:spMk id="9" creationId="{93F7BE3D-3AC8-4FCA-103B-A671F9687BF2}"/>
          </ac:spMkLst>
        </pc:spChg>
        <pc:spChg chg="add mod">
          <ac:chgData name="Daniel Gordon" userId="30e3ec5a-2e8e-4abf-ab24-62124f523d2a" providerId="ADAL" clId="{5511463F-D169-4059-A6B6-4860A76C3B47}" dt="2023-07-13T20:47:44.998" v="1068" actId="1076"/>
          <ac:spMkLst>
            <pc:docMk/>
            <pc:sldMk cId="2138574395" sldId="347"/>
            <ac:spMk id="10" creationId="{2876EC88-6A72-D7ED-9E4E-3D3B14A90F44}"/>
          </ac:spMkLst>
        </pc:spChg>
        <pc:spChg chg="add del mod">
          <ac:chgData name="Daniel Gordon" userId="30e3ec5a-2e8e-4abf-ab24-62124f523d2a" providerId="ADAL" clId="{5511463F-D169-4059-A6B6-4860A76C3B47}" dt="2023-07-13T20:47:41.349" v="1067" actId="478"/>
          <ac:spMkLst>
            <pc:docMk/>
            <pc:sldMk cId="2138574395" sldId="347"/>
            <ac:spMk id="11" creationId="{04E7F28A-BECB-4C9E-F2D3-7F91CE109338}"/>
          </ac:spMkLst>
        </pc:spChg>
        <pc:spChg chg="add mod">
          <ac:chgData name="Daniel Gordon" userId="30e3ec5a-2e8e-4abf-ab24-62124f523d2a" providerId="ADAL" clId="{5511463F-D169-4059-A6B6-4860A76C3B47}" dt="2023-07-13T20:28:00.421" v="881" actId="571"/>
          <ac:spMkLst>
            <pc:docMk/>
            <pc:sldMk cId="2138574395" sldId="347"/>
            <ac:spMk id="12" creationId="{89C23789-A34B-D759-D176-A2F6023BF970}"/>
          </ac:spMkLst>
        </pc:spChg>
        <pc:spChg chg="add mod">
          <ac:chgData name="Daniel Gordon" userId="30e3ec5a-2e8e-4abf-ab24-62124f523d2a" providerId="ADAL" clId="{5511463F-D169-4059-A6B6-4860A76C3B47}" dt="2023-07-13T20:28:22.571" v="922" actId="20577"/>
          <ac:spMkLst>
            <pc:docMk/>
            <pc:sldMk cId="2138574395" sldId="347"/>
            <ac:spMk id="13" creationId="{1C923BB7-8366-4C4A-572C-03AD277DD61A}"/>
          </ac:spMkLst>
        </pc:spChg>
        <pc:spChg chg="add mod">
          <ac:chgData name="Daniel Gordon" userId="30e3ec5a-2e8e-4abf-ab24-62124f523d2a" providerId="ADAL" clId="{5511463F-D169-4059-A6B6-4860A76C3B47}" dt="2023-07-13T20:28:43.862" v="931" actId="20577"/>
          <ac:spMkLst>
            <pc:docMk/>
            <pc:sldMk cId="2138574395" sldId="347"/>
            <ac:spMk id="14" creationId="{A56B9EDD-B313-0C4D-6F9B-66FC20CE5B65}"/>
          </ac:spMkLst>
        </pc:spChg>
        <pc:spChg chg="add mod">
          <ac:chgData name="Daniel Gordon" userId="30e3ec5a-2e8e-4abf-ab24-62124f523d2a" providerId="ADAL" clId="{5511463F-D169-4059-A6B6-4860A76C3B47}" dt="2023-07-13T20:29:09.419" v="944" actId="20577"/>
          <ac:spMkLst>
            <pc:docMk/>
            <pc:sldMk cId="2138574395" sldId="347"/>
            <ac:spMk id="15" creationId="{EDA2BFC1-3868-81C7-164E-7F4923F2796E}"/>
          </ac:spMkLst>
        </pc:spChg>
        <pc:picChg chg="del">
          <ac:chgData name="Daniel Gordon" userId="30e3ec5a-2e8e-4abf-ab24-62124f523d2a" providerId="ADAL" clId="{5511463F-D169-4059-A6B6-4860A76C3B47}" dt="2023-07-13T20:09:55.262" v="728" actId="478"/>
          <ac:picMkLst>
            <pc:docMk/>
            <pc:sldMk cId="2138574395" sldId="347"/>
            <ac:picMk id="8" creationId="{DCF234CB-CC22-CB89-49A6-D2AA2EF53673}"/>
          </ac:picMkLst>
        </pc:picChg>
      </pc:sldChg>
      <pc:sldChg chg="addSp delSp modSp add del mod">
        <pc:chgData name="Daniel Gordon" userId="30e3ec5a-2e8e-4abf-ab24-62124f523d2a" providerId="ADAL" clId="{5511463F-D169-4059-A6B6-4860A76C3B47}" dt="2023-07-13T21:08:38.001" v="1281" actId="47"/>
        <pc:sldMkLst>
          <pc:docMk/>
          <pc:sldMk cId="2156555555" sldId="348"/>
        </pc:sldMkLst>
        <pc:spChg chg="mod">
          <ac:chgData name="Daniel Gordon" userId="30e3ec5a-2e8e-4abf-ab24-62124f523d2a" providerId="ADAL" clId="{5511463F-D169-4059-A6B6-4860A76C3B47}" dt="2023-07-13T20:38:36.548" v="1019" actId="1076"/>
          <ac:spMkLst>
            <pc:docMk/>
            <pc:sldMk cId="2156555555" sldId="348"/>
            <ac:spMk id="2" creationId="{125E545A-B063-F3CC-CD47-E9B412764621}"/>
          </ac:spMkLst>
        </pc:spChg>
        <pc:spChg chg="mod">
          <ac:chgData name="Daniel Gordon" userId="30e3ec5a-2e8e-4abf-ab24-62124f523d2a" providerId="ADAL" clId="{5511463F-D169-4059-A6B6-4860A76C3B47}" dt="2023-07-13T20:45:54.599" v="1054" actId="1582"/>
          <ac:spMkLst>
            <pc:docMk/>
            <pc:sldMk cId="2156555555" sldId="348"/>
            <ac:spMk id="3" creationId="{4D4E0A87-085A-C03B-85DA-318FD8B0C532}"/>
          </ac:spMkLst>
        </pc:spChg>
        <pc:spChg chg="mod">
          <ac:chgData name="Daniel Gordon" userId="30e3ec5a-2e8e-4abf-ab24-62124f523d2a" providerId="ADAL" clId="{5511463F-D169-4059-A6B6-4860A76C3B47}" dt="2023-07-13T20:38:59.675" v="1024" actId="465"/>
          <ac:spMkLst>
            <pc:docMk/>
            <pc:sldMk cId="2156555555" sldId="348"/>
            <ac:spMk id="4" creationId="{BDDF4654-5D47-DE5F-0994-9F573CC3E311}"/>
          </ac:spMkLst>
        </pc:spChg>
        <pc:spChg chg="mod">
          <ac:chgData name="Daniel Gordon" userId="30e3ec5a-2e8e-4abf-ab24-62124f523d2a" providerId="ADAL" clId="{5511463F-D169-4059-A6B6-4860A76C3B47}" dt="2023-07-13T20:45:54.599" v="1054" actId="1582"/>
          <ac:spMkLst>
            <pc:docMk/>
            <pc:sldMk cId="2156555555" sldId="348"/>
            <ac:spMk id="5" creationId="{BA136863-24B6-5D3B-2E42-392195EB2CE4}"/>
          </ac:spMkLst>
        </pc:spChg>
        <pc:spChg chg="mod">
          <ac:chgData name="Daniel Gordon" userId="30e3ec5a-2e8e-4abf-ab24-62124f523d2a" providerId="ADAL" clId="{5511463F-D169-4059-A6B6-4860A76C3B47}" dt="2023-07-13T20:43:09.882" v="1035" actId="1076"/>
          <ac:spMkLst>
            <pc:docMk/>
            <pc:sldMk cId="2156555555" sldId="348"/>
            <ac:spMk id="6" creationId="{ECA66911-F441-872F-75C7-045317780680}"/>
          </ac:spMkLst>
        </pc:spChg>
        <pc:spChg chg="mod">
          <ac:chgData name="Daniel Gordon" userId="30e3ec5a-2e8e-4abf-ab24-62124f523d2a" providerId="ADAL" clId="{5511463F-D169-4059-A6B6-4860A76C3B47}" dt="2023-07-13T20:43:09.882" v="1035" actId="1076"/>
          <ac:spMkLst>
            <pc:docMk/>
            <pc:sldMk cId="2156555555" sldId="348"/>
            <ac:spMk id="7" creationId="{37AE3E48-693A-5040-625E-CD44D3B88CAF}"/>
          </ac:spMkLst>
        </pc:spChg>
        <pc:spChg chg="mod">
          <ac:chgData name="Daniel Gordon" userId="30e3ec5a-2e8e-4abf-ab24-62124f523d2a" providerId="ADAL" clId="{5511463F-D169-4059-A6B6-4860A76C3B47}" dt="2023-07-13T20:43:21.076" v="1037" actId="555"/>
          <ac:spMkLst>
            <pc:docMk/>
            <pc:sldMk cId="2156555555" sldId="348"/>
            <ac:spMk id="10" creationId="{2876EC88-6A72-D7ED-9E4E-3D3B14A90F44}"/>
          </ac:spMkLst>
        </pc:spChg>
        <pc:spChg chg="mod">
          <ac:chgData name="Daniel Gordon" userId="30e3ec5a-2e8e-4abf-ab24-62124f523d2a" providerId="ADAL" clId="{5511463F-D169-4059-A6B6-4860A76C3B47}" dt="2023-07-13T20:45:25.817" v="1052" actId="554"/>
          <ac:spMkLst>
            <pc:docMk/>
            <pc:sldMk cId="2156555555" sldId="348"/>
            <ac:spMk id="11" creationId="{04E7F28A-BECB-4C9E-F2D3-7F91CE109338}"/>
          </ac:spMkLst>
        </pc:spChg>
        <pc:spChg chg="add del mod">
          <ac:chgData name="Daniel Gordon" userId="30e3ec5a-2e8e-4abf-ab24-62124f523d2a" providerId="ADAL" clId="{5511463F-D169-4059-A6B6-4860A76C3B47}" dt="2023-07-13T20:47:00.302" v="1063" actId="478"/>
          <ac:spMkLst>
            <pc:docMk/>
            <pc:sldMk cId="2156555555" sldId="348"/>
            <ac:spMk id="12" creationId="{89C23789-A34B-D759-D176-A2F6023BF970}"/>
          </ac:spMkLst>
        </pc:spChg>
        <pc:spChg chg="del mod">
          <ac:chgData name="Daniel Gordon" userId="30e3ec5a-2e8e-4abf-ab24-62124f523d2a" providerId="ADAL" clId="{5511463F-D169-4059-A6B6-4860A76C3B47}" dt="2023-07-13T20:47:03.578" v="1065" actId="478"/>
          <ac:spMkLst>
            <pc:docMk/>
            <pc:sldMk cId="2156555555" sldId="348"/>
            <ac:spMk id="13" creationId="{1C923BB7-8366-4C4A-572C-03AD277DD61A}"/>
          </ac:spMkLst>
        </pc:spChg>
        <pc:spChg chg="mod">
          <ac:chgData name="Daniel Gordon" userId="30e3ec5a-2e8e-4abf-ab24-62124f523d2a" providerId="ADAL" clId="{5511463F-D169-4059-A6B6-4860A76C3B47}" dt="2023-07-13T20:46:22.498" v="1061" actId="14100"/>
          <ac:spMkLst>
            <pc:docMk/>
            <pc:sldMk cId="2156555555" sldId="348"/>
            <ac:spMk id="14" creationId="{A56B9EDD-B313-0C4D-6F9B-66FC20CE5B65}"/>
          </ac:spMkLst>
        </pc:spChg>
        <pc:spChg chg="mod">
          <ac:chgData name="Daniel Gordon" userId="30e3ec5a-2e8e-4abf-ab24-62124f523d2a" providerId="ADAL" clId="{5511463F-D169-4059-A6B6-4860A76C3B47}" dt="2023-07-13T20:46:22.498" v="1061" actId="14100"/>
          <ac:spMkLst>
            <pc:docMk/>
            <pc:sldMk cId="2156555555" sldId="348"/>
            <ac:spMk id="15" creationId="{EDA2BFC1-3868-81C7-164E-7F4923F2796E}"/>
          </ac:spMkLst>
        </pc:spChg>
        <pc:cxnChg chg="add mod">
          <ac:chgData name="Daniel Gordon" userId="30e3ec5a-2e8e-4abf-ab24-62124f523d2a" providerId="ADAL" clId="{5511463F-D169-4059-A6B6-4860A76C3B47}" dt="2023-07-13T20:44:57.785" v="1049" actId="1582"/>
          <ac:cxnSpMkLst>
            <pc:docMk/>
            <pc:sldMk cId="2156555555" sldId="348"/>
            <ac:cxnSpMk id="16" creationId="{101B77A0-56DC-819C-5EBF-69F89468B122}"/>
          </ac:cxnSpMkLst>
        </pc:cxnChg>
        <pc:cxnChg chg="add del mod">
          <ac:chgData name="Daniel Gordon" userId="30e3ec5a-2e8e-4abf-ab24-62124f523d2a" providerId="ADAL" clId="{5511463F-D169-4059-A6B6-4860A76C3B47}" dt="2023-07-13T20:39:07.875" v="1026" actId="478"/>
          <ac:cxnSpMkLst>
            <pc:docMk/>
            <pc:sldMk cId="2156555555" sldId="348"/>
            <ac:cxnSpMk id="17" creationId="{9DB4CFCB-F639-25BB-B93B-C0C2D77E20C8}"/>
          </ac:cxnSpMkLst>
        </pc:cxnChg>
        <pc:cxnChg chg="add del mod">
          <ac:chgData name="Daniel Gordon" userId="30e3ec5a-2e8e-4abf-ab24-62124f523d2a" providerId="ADAL" clId="{5511463F-D169-4059-A6B6-4860A76C3B47}" dt="2023-07-13T20:41:44.925" v="1029" actId="478"/>
          <ac:cxnSpMkLst>
            <pc:docMk/>
            <pc:sldMk cId="2156555555" sldId="348"/>
            <ac:cxnSpMk id="19" creationId="{1D882E76-5DF9-8450-E651-9BCA7B780E76}"/>
          </ac:cxnSpMkLst>
        </pc:cxnChg>
        <pc:cxnChg chg="add mod">
          <ac:chgData name="Daniel Gordon" userId="30e3ec5a-2e8e-4abf-ab24-62124f523d2a" providerId="ADAL" clId="{5511463F-D169-4059-A6B6-4860A76C3B47}" dt="2023-07-13T20:44:57.785" v="1049" actId="1582"/>
          <ac:cxnSpMkLst>
            <pc:docMk/>
            <pc:sldMk cId="2156555555" sldId="348"/>
            <ac:cxnSpMk id="21" creationId="{7D594816-26EB-FD62-9F07-DF0243B8353D}"/>
          </ac:cxnSpMkLst>
        </pc:cxnChg>
        <pc:cxnChg chg="add del mod">
          <ac:chgData name="Daniel Gordon" userId="30e3ec5a-2e8e-4abf-ab24-62124f523d2a" providerId="ADAL" clId="{5511463F-D169-4059-A6B6-4860A76C3B47}" dt="2023-07-13T20:43:57.887" v="1042" actId="478"/>
          <ac:cxnSpMkLst>
            <pc:docMk/>
            <pc:sldMk cId="2156555555" sldId="348"/>
            <ac:cxnSpMk id="23" creationId="{0A12DE4A-9AC9-961F-7C19-83120FAE72FD}"/>
          </ac:cxnSpMkLst>
        </pc:cxnChg>
        <pc:cxnChg chg="add mod">
          <ac:chgData name="Daniel Gordon" userId="30e3ec5a-2e8e-4abf-ab24-62124f523d2a" providerId="ADAL" clId="{5511463F-D169-4059-A6B6-4860A76C3B47}" dt="2023-07-13T20:47:00.302" v="1063" actId="478"/>
          <ac:cxnSpMkLst>
            <pc:docMk/>
            <pc:sldMk cId="2156555555" sldId="348"/>
            <ac:cxnSpMk id="25" creationId="{B64AD96C-86A9-B299-8C09-ADE0A6822E58}"/>
          </ac:cxnSpMkLst>
        </pc:cxnChg>
        <pc:cxnChg chg="add del mod">
          <ac:chgData name="Daniel Gordon" userId="30e3ec5a-2e8e-4abf-ab24-62124f523d2a" providerId="ADAL" clId="{5511463F-D169-4059-A6B6-4860A76C3B47}" dt="2023-07-13T20:43:47.952" v="1040" actId="478"/>
          <ac:cxnSpMkLst>
            <pc:docMk/>
            <pc:sldMk cId="2156555555" sldId="348"/>
            <ac:cxnSpMk id="27" creationId="{691BCEB7-11E6-E6D1-2C71-AB1899A681D0}"/>
          </ac:cxnSpMkLst>
        </pc:cxnChg>
        <pc:cxnChg chg="add mod">
          <ac:chgData name="Daniel Gordon" userId="30e3ec5a-2e8e-4abf-ab24-62124f523d2a" providerId="ADAL" clId="{5511463F-D169-4059-A6B6-4860A76C3B47}" dt="2023-07-13T20:46:22.498" v="1061" actId="14100"/>
          <ac:cxnSpMkLst>
            <pc:docMk/>
            <pc:sldMk cId="2156555555" sldId="348"/>
            <ac:cxnSpMk id="29" creationId="{7EF1E489-7A59-3ED7-823D-F0A1D28CA742}"/>
          </ac:cxnSpMkLst>
        </pc:cxnChg>
        <pc:cxnChg chg="add del mod">
          <ac:chgData name="Daniel Gordon" userId="30e3ec5a-2e8e-4abf-ab24-62124f523d2a" providerId="ADAL" clId="{5511463F-D169-4059-A6B6-4860A76C3B47}" dt="2023-07-13T20:39:02.497" v="1025" actId="478"/>
          <ac:cxnSpMkLst>
            <pc:docMk/>
            <pc:sldMk cId="2156555555" sldId="348"/>
            <ac:cxnSpMk id="31" creationId="{FB55755A-30B4-8A51-A67C-94152F4343B1}"/>
          </ac:cxnSpMkLst>
        </pc:cxnChg>
        <pc:cxnChg chg="add mod">
          <ac:chgData name="Daniel Gordon" userId="30e3ec5a-2e8e-4abf-ab24-62124f523d2a" providerId="ADAL" clId="{5511463F-D169-4059-A6B6-4860A76C3B47}" dt="2023-07-13T20:44:57.785" v="1049" actId="1582"/>
          <ac:cxnSpMkLst>
            <pc:docMk/>
            <pc:sldMk cId="2156555555" sldId="348"/>
            <ac:cxnSpMk id="42" creationId="{2F40D3C9-61E0-0EEE-49DE-5C7B6E69FB6F}"/>
          </ac:cxnSpMkLst>
        </pc:cxnChg>
        <pc:cxnChg chg="add mod">
          <ac:chgData name="Daniel Gordon" userId="30e3ec5a-2e8e-4abf-ab24-62124f523d2a" providerId="ADAL" clId="{5511463F-D169-4059-A6B6-4860A76C3B47}" dt="2023-07-13T20:44:57.785" v="1049" actId="1582"/>
          <ac:cxnSpMkLst>
            <pc:docMk/>
            <pc:sldMk cId="2156555555" sldId="348"/>
            <ac:cxnSpMk id="44" creationId="{B417E254-2042-C13C-7C97-EEC30520F537}"/>
          </ac:cxnSpMkLst>
        </pc:cxnChg>
        <pc:cxnChg chg="add mod">
          <ac:chgData name="Daniel Gordon" userId="30e3ec5a-2e8e-4abf-ab24-62124f523d2a" providerId="ADAL" clId="{5511463F-D169-4059-A6B6-4860A76C3B47}" dt="2023-07-13T20:44:57.785" v="1049" actId="1582"/>
          <ac:cxnSpMkLst>
            <pc:docMk/>
            <pc:sldMk cId="2156555555" sldId="348"/>
            <ac:cxnSpMk id="46" creationId="{39F2E2FB-D9A5-B1AA-EA87-1D566D5EA42E}"/>
          </ac:cxnSpMkLst>
        </pc:cxnChg>
        <pc:cxnChg chg="add mod">
          <ac:chgData name="Daniel Gordon" userId="30e3ec5a-2e8e-4abf-ab24-62124f523d2a" providerId="ADAL" clId="{5511463F-D169-4059-A6B6-4860A76C3B47}" dt="2023-07-13T20:44:57.785" v="1049" actId="1582"/>
          <ac:cxnSpMkLst>
            <pc:docMk/>
            <pc:sldMk cId="2156555555" sldId="348"/>
            <ac:cxnSpMk id="53" creationId="{39C25895-5580-ECCE-9FA0-E28C56D6FB64}"/>
          </ac:cxnSpMkLst>
        </pc:cxnChg>
        <pc:cxnChg chg="add mod">
          <ac:chgData name="Daniel Gordon" userId="30e3ec5a-2e8e-4abf-ab24-62124f523d2a" providerId="ADAL" clId="{5511463F-D169-4059-A6B6-4860A76C3B47}" dt="2023-07-13T20:44:57.785" v="1049" actId="1582"/>
          <ac:cxnSpMkLst>
            <pc:docMk/>
            <pc:sldMk cId="2156555555" sldId="348"/>
            <ac:cxnSpMk id="55" creationId="{8664BFBF-6745-A511-B909-4725EF4E49F5}"/>
          </ac:cxnSpMkLst>
        </pc:cxnChg>
        <pc:cxnChg chg="add mod">
          <ac:chgData name="Daniel Gordon" userId="30e3ec5a-2e8e-4abf-ab24-62124f523d2a" providerId="ADAL" clId="{5511463F-D169-4059-A6B6-4860A76C3B47}" dt="2023-07-13T20:45:25.817" v="1052" actId="554"/>
          <ac:cxnSpMkLst>
            <pc:docMk/>
            <pc:sldMk cId="2156555555" sldId="348"/>
            <ac:cxnSpMk id="57" creationId="{E0FA98B5-32DD-E21E-D5FB-70B311945D3B}"/>
          </ac:cxnSpMkLst>
        </pc:cxnChg>
        <pc:cxnChg chg="add del mod">
          <ac:chgData name="Daniel Gordon" userId="30e3ec5a-2e8e-4abf-ab24-62124f523d2a" providerId="ADAL" clId="{5511463F-D169-4059-A6B6-4860A76C3B47}" dt="2023-07-13T20:47:02.832" v="1064" actId="478"/>
          <ac:cxnSpMkLst>
            <pc:docMk/>
            <pc:sldMk cId="2156555555" sldId="348"/>
            <ac:cxnSpMk id="59" creationId="{8D69DB3C-74F1-62A0-AA19-7365D78BA291}"/>
          </ac:cxnSpMkLst>
        </pc:cxnChg>
        <pc:cxnChg chg="add mod">
          <ac:chgData name="Daniel Gordon" userId="30e3ec5a-2e8e-4abf-ab24-62124f523d2a" providerId="ADAL" clId="{5511463F-D169-4059-A6B6-4860A76C3B47}" dt="2023-07-13T20:47:15.951" v="1066" actId="14100"/>
          <ac:cxnSpMkLst>
            <pc:docMk/>
            <pc:sldMk cId="2156555555" sldId="348"/>
            <ac:cxnSpMk id="61" creationId="{448BF5A3-F049-1E80-FD6E-0FDFDA245512}"/>
          </ac:cxnSpMkLst>
        </pc:cxnChg>
      </pc:sldChg>
      <pc:sldChg chg="addSp delSp modSp add mod ord delCm modCm">
        <pc:chgData name="Daniel Gordon" userId="30e3ec5a-2e8e-4abf-ab24-62124f523d2a" providerId="ADAL" clId="{5511463F-D169-4059-A6B6-4860A76C3B47}" dt="2023-07-19T18:56:40.726" v="2059"/>
        <pc:sldMkLst>
          <pc:docMk/>
          <pc:sldMk cId="2420098434" sldId="349"/>
        </pc:sldMkLst>
        <pc:spChg chg="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2" creationId="{125E545A-B063-F3CC-CD47-E9B412764621}"/>
          </ac:spMkLst>
        </pc:spChg>
        <pc:spChg chg="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3" creationId="{4D4E0A87-085A-C03B-85DA-318FD8B0C532}"/>
          </ac:spMkLst>
        </pc:spChg>
        <pc:spChg chg="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4" creationId="{BDDF4654-5D47-DE5F-0994-9F573CC3E311}"/>
          </ac:spMkLst>
        </pc:spChg>
        <pc:spChg chg="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5" creationId="{BA136863-24B6-5D3B-2E42-392195EB2CE4}"/>
          </ac:spMkLst>
        </pc:spChg>
        <pc:spChg chg="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6" creationId="{ECA66911-F441-872F-75C7-045317780680}"/>
          </ac:spMkLst>
        </pc:spChg>
        <pc:spChg chg="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7" creationId="{37AE3E48-693A-5040-625E-CD44D3B88CAF}"/>
          </ac:spMkLst>
        </pc:spChg>
        <pc:spChg chg="mod">
          <ac:chgData name="Daniel Gordon" userId="30e3ec5a-2e8e-4abf-ab24-62124f523d2a" providerId="ADAL" clId="{5511463F-D169-4059-A6B6-4860A76C3B47}" dt="2023-07-14T17:35:56.425" v="1652" actId="255"/>
          <ac:spMkLst>
            <pc:docMk/>
            <pc:sldMk cId="2420098434" sldId="349"/>
            <ac:spMk id="9" creationId="{93F7BE3D-3AC8-4FCA-103B-A671F9687BF2}"/>
          </ac:spMkLst>
        </pc:spChg>
        <pc:spChg chg="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10" creationId="{2876EC88-6A72-D7ED-9E4E-3D3B14A90F44}"/>
          </ac:spMkLst>
        </pc:spChg>
        <pc:spChg chg="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11" creationId="{04E7F28A-BECB-4C9E-F2D3-7F91CE109338}"/>
          </ac:spMkLst>
        </pc:spChg>
        <pc:spChg chg="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12" creationId="{89C23789-A34B-D759-D176-A2F6023BF970}"/>
          </ac:spMkLst>
        </pc:spChg>
        <pc:spChg chg="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14" creationId="{A56B9EDD-B313-0C4D-6F9B-66FC20CE5B65}"/>
          </ac:spMkLst>
        </pc:spChg>
        <pc:spChg chg="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15" creationId="{EDA2BFC1-3868-81C7-164E-7F4923F2796E}"/>
          </ac:spMkLst>
        </pc:spChg>
        <pc:spChg chg="add del">
          <ac:chgData name="Daniel Gordon" userId="30e3ec5a-2e8e-4abf-ab24-62124f523d2a" providerId="ADAL" clId="{5511463F-D169-4059-A6B6-4860A76C3B47}" dt="2023-07-13T20:54:18.840" v="1126" actId="478"/>
          <ac:spMkLst>
            <pc:docMk/>
            <pc:sldMk cId="2420098434" sldId="349"/>
            <ac:spMk id="48" creationId="{6333D328-EA1D-4BAD-A2A9-9977EABEC8FC}"/>
          </ac:spMkLst>
        </pc:spChg>
        <pc:spChg chg="add mod">
          <ac:chgData name="Daniel Gordon" userId="30e3ec5a-2e8e-4abf-ab24-62124f523d2a" providerId="ADAL" clId="{5511463F-D169-4059-A6B6-4860A76C3B47}" dt="2023-07-13T20:55:03.842" v="1130" actId="571"/>
          <ac:spMkLst>
            <pc:docMk/>
            <pc:sldMk cId="2420098434" sldId="349"/>
            <ac:spMk id="51" creationId="{72E24570-A997-FDAD-D846-BF807665D260}"/>
          </ac:spMkLst>
        </pc:spChg>
        <pc:spChg chg="add 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56" creationId="{BDE22BE4-BC98-E7DA-6EC1-C6F2D852EF28}"/>
          </ac:spMkLst>
        </pc:spChg>
        <pc:spChg chg="add 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63" creationId="{1E176E06-F599-6D0B-2F1D-F439B5222F69}"/>
          </ac:spMkLst>
        </pc:spChg>
        <pc:spChg chg="add 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66" creationId="{AA9764E6-0892-C314-E2C2-E5097846F93A}"/>
          </ac:spMkLst>
        </pc:spChg>
        <pc:spChg chg="add 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71" creationId="{31A1BA27-40B1-93B1-8444-1B0D53E7B991}"/>
          </ac:spMkLst>
        </pc:spChg>
        <pc:spChg chg="add mod">
          <ac:chgData name="Daniel Gordon" userId="30e3ec5a-2e8e-4abf-ab24-62124f523d2a" providerId="ADAL" clId="{5511463F-D169-4059-A6B6-4860A76C3B47}" dt="2023-07-14T17:36:04.149" v="1653" actId="1076"/>
          <ac:spMkLst>
            <pc:docMk/>
            <pc:sldMk cId="2420098434" sldId="349"/>
            <ac:spMk id="86" creationId="{6406773A-A72A-244E-02B3-F361CE37AF78}"/>
          </ac:spMkLst>
        </pc:spChg>
        <pc:cxnChg chg="mod">
          <ac:chgData name="Daniel Gordon" userId="30e3ec5a-2e8e-4abf-ab24-62124f523d2a" providerId="ADAL" clId="{5511463F-D169-4059-A6B6-4860A76C3B47}" dt="2023-07-14T17:36:04.149" v="1653" actId="1076"/>
          <ac:cxnSpMkLst>
            <pc:docMk/>
            <pc:sldMk cId="2420098434" sldId="349"/>
            <ac:cxnSpMk id="16" creationId="{101B77A0-56DC-819C-5EBF-69F89468B122}"/>
          </ac:cxnSpMkLst>
        </pc:cxnChg>
        <pc:cxnChg chg="mod">
          <ac:chgData name="Daniel Gordon" userId="30e3ec5a-2e8e-4abf-ab24-62124f523d2a" providerId="ADAL" clId="{5511463F-D169-4059-A6B6-4860A76C3B47}" dt="2023-07-14T17:36:04.149" v="1653" actId="1076"/>
          <ac:cxnSpMkLst>
            <pc:docMk/>
            <pc:sldMk cId="2420098434" sldId="349"/>
            <ac:cxnSpMk id="21" creationId="{7D594816-26EB-FD62-9F07-DF0243B8353D}"/>
          </ac:cxnSpMkLst>
        </pc:cxnChg>
        <pc:cxnChg chg="del mod">
          <ac:chgData name="Daniel Gordon" userId="30e3ec5a-2e8e-4abf-ab24-62124f523d2a" providerId="ADAL" clId="{5511463F-D169-4059-A6B6-4860A76C3B47}" dt="2023-07-13T20:49:04.493" v="1088" actId="478"/>
          <ac:cxnSpMkLst>
            <pc:docMk/>
            <pc:sldMk cId="2420098434" sldId="349"/>
            <ac:cxnSpMk id="25" creationId="{B64AD96C-86A9-B299-8C09-ADE0A6822E58}"/>
          </ac:cxnSpMkLst>
        </pc:cxnChg>
        <pc:cxnChg chg="add mod">
          <ac:chgData name="Daniel Gordon" userId="30e3ec5a-2e8e-4abf-ab24-62124f523d2a" providerId="ADAL" clId="{5511463F-D169-4059-A6B6-4860A76C3B47}" dt="2023-07-14T17:36:04.149" v="1653" actId="1076"/>
          <ac:cxnSpMkLst>
            <pc:docMk/>
            <pc:sldMk cId="2420098434" sldId="349"/>
            <ac:cxnSpMk id="28" creationId="{5DFCF5C2-71F0-172E-1E08-4B1B0AD7B21E}"/>
          </ac:cxnSpMkLst>
        </pc:cxnChg>
        <pc:cxnChg chg="del mod">
          <ac:chgData name="Daniel Gordon" userId="30e3ec5a-2e8e-4abf-ab24-62124f523d2a" providerId="ADAL" clId="{5511463F-D169-4059-A6B6-4860A76C3B47}" dt="2023-07-13T20:49:02.360" v="1086" actId="478"/>
          <ac:cxnSpMkLst>
            <pc:docMk/>
            <pc:sldMk cId="2420098434" sldId="349"/>
            <ac:cxnSpMk id="29" creationId="{7EF1E489-7A59-3ED7-823D-F0A1D28CA742}"/>
          </ac:cxnSpMkLst>
        </pc:cxnChg>
        <pc:cxnChg chg="add mod">
          <ac:chgData name="Daniel Gordon" userId="30e3ec5a-2e8e-4abf-ab24-62124f523d2a" providerId="ADAL" clId="{5511463F-D169-4059-A6B6-4860A76C3B47}" dt="2023-07-14T17:36:04.149" v="1653" actId="1076"/>
          <ac:cxnSpMkLst>
            <pc:docMk/>
            <pc:sldMk cId="2420098434" sldId="349"/>
            <ac:cxnSpMk id="31" creationId="{850B2BA3-FC2D-DDE3-6317-5603A317361F}"/>
          </ac:cxnSpMkLst>
        </pc:cxnChg>
        <pc:cxnChg chg="add mod">
          <ac:chgData name="Daniel Gordon" userId="30e3ec5a-2e8e-4abf-ab24-62124f523d2a" providerId="ADAL" clId="{5511463F-D169-4059-A6B6-4860A76C3B47}" dt="2023-07-14T17:36:04.149" v="1653" actId="1076"/>
          <ac:cxnSpMkLst>
            <pc:docMk/>
            <pc:sldMk cId="2420098434" sldId="349"/>
            <ac:cxnSpMk id="33" creationId="{4C70127C-501B-1D72-DEEC-D6CBABB413D3}"/>
          </ac:cxnSpMkLst>
        </pc:cxnChg>
        <pc:cxnChg chg="mod">
          <ac:chgData name="Daniel Gordon" userId="30e3ec5a-2e8e-4abf-ab24-62124f523d2a" providerId="ADAL" clId="{5511463F-D169-4059-A6B6-4860A76C3B47}" dt="2023-07-14T17:36:04.149" v="1653" actId="1076"/>
          <ac:cxnSpMkLst>
            <pc:docMk/>
            <pc:sldMk cId="2420098434" sldId="349"/>
            <ac:cxnSpMk id="42" creationId="{2F40D3C9-61E0-0EEE-49DE-5C7B6E69FB6F}"/>
          </ac:cxnSpMkLst>
        </pc:cxnChg>
        <pc:cxnChg chg="mod">
          <ac:chgData name="Daniel Gordon" userId="30e3ec5a-2e8e-4abf-ab24-62124f523d2a" providerId="ADAL" clId="{5511463F-D169-4059-A6B6-4860A76C3B47}" dt="2023-07-14T17:36:04.149" v="1653" actId="1076"/>
          <ac:cxnSpMkLst>
            <pc:docMk/>
            <pc:sldMk cId="2420098434" sldId="349"/>
            <ac:cxnSpMk id="44" creationId="{B417E254-2042-C13C-7C97-EEC30520F537}"/>
          </ac:cxnSpMkLst>
        </pc:cxnChg>
        <pc:cxnChg chg="mod">
          <ac:chgData name="Daniel Gordon" userId="30e3ec5a-2e8e-4abf-ab24-62124f523d2a" providerId="ADAL" clId="{5511463F-D169-4059-A6B6-4860A76C3B47}" dt="2023-07-14T17:36:04.149" v="1653" actId="1076"/>
          <ac:cxnSpMkLst>
            <pc:docMk/>
            <pc:sldMk cId="2420098434" sldId="349"/>
            <ac:cxnSpMk id="46" creationId="{39F2E2FB-D9A5-B1AA-EA87-1D566D5EA42E}"/>
          </ac:cxnSpMkLst>
        </pc:cxnChg>
        <pc:cxnChg chg="mod">
          <ac:chgData name="Daniel Gordon" userId="30e3ec5a-2e8e-4abf-ab24-62124f523d2a" providerId="ADAL" clId="{5511463F-D169-4059-A6B6-4860A76C3B47}" dt="2023-07-14T17:36:04.149" v="1653" actId="1076"/>
          <ac:cxnSpMkLst>
            <pc:docMk/>
            <pc:sldMk cId="2420098434" sldId="349"/>
            <ac:cxnSpMk id="53" creationId="{39C25895-5580-ECCE-9FA0-E28C56D6FB64}"/>
          </ac:cxnSpMkLst>
        </pc:cxnChg>
        <pc:cxnChg chg="mod">
          <ac:chgData name="Daniel Gordon" userId="30e3ec5a-2e8e-4abf-ab24-62124f523d2a" providerId="ADAL" clId="{5511463F-D169-4059-A6B6-4860A76C3B47}" dt="2023-07-14T17:36:04.149" v="1653" actId="1076"/>
          <ac:cxnSpMkLst>
            <pc:docMk/>
            <pc:sldMk cId="2420098434" sldId="349"/>
            <ac:cxnSpMk id="55" creationId="{8664BFBF-6745-A511-B909-4725EF4E49F5}"/>
          </ac:cxnSpMkLst>
        </pc:cxnChg>
        <pc:cxnChg chg="del mod">
          <ac:chgData name="Daniel Gordon" userId="30e3ec5a-2e8e-4abf-ab24-62124f523d2a" providerId="ADAL" clId="{5511463F-D169-4059-A6B6-4860A76C3B47}" dt="2023-07-13T21:07:34.791" v="1271" actId="478"/>
          <ac:cxnSpMkLst>
            <pc:docMk/>
            <pc:sldMk cId="2420098434" sldId="349"/>
            <ac:cxnSpMk id="57" creationId="{E0FA98B5-32DD-E21E-D5FB-70B311945D3B}"/>
          </ac:cxnSpMkLst>
        </pc:cxnChg>
        <pc:cxnChg chg="del mod">
          <ac:chgData name="Daniel Gordon" userId="30e3ec5a-2e8e-4abf-ab24-62124f523d2a" providerId="ADAL" clId="{5511463F-D169-4059-A6B6-4860A76C3B47}" dt="2023-07-13T20:49:03.550" v="1087" actId="478"/>
          <ac:cxnSpMkLst>
            <pc:docMk/>
            <pc:sldMk cId="2420098434" sldId="349"/>
            <ac:cxnSpMk id="61" creationId="{448BF5A3-F049-1E80-FD6E-0FDFDA245512}"/>
          </ac:cxnSpMkLst>
        </pc:cxnChg>
        <pc:cxnChg chg="add mod">
          <ac:chgData name="Daniel Gordon" userId="30e3ec5a-2e8e-4abf-ab24-62124f523d2a" providerId="ADAL" clId="{5511463F-D169-4059-A6B6-4860A76C3B47}" dt="2023-07-14T17:36:04.149" v="1653" actId="1076"/>
          <ac:cxnSpMkLst>
            <pc:docMk/>
            <pc:sldMk cId="2420098434" sldId="349"/>
            <ac:cxnSpMk id="69" creationId="{7163C3EA-4498-BB3F-2420-13AAE0E493CF}"/>
          </ac:cxnSpMkLst>
        </pc:cxnChg>
        <pc:cxnChg chg="add mod">
          <ac:chgData name="Daniel Gordon" userId="30e3ec5a-2e8e-4abf-ab24-62124f523d2a" providerId="ADAL" clId="{5511463F-D169-4059-A6B6-4860A76C3B47}" dt="2023-07-14T17:36:04.149" v="1653" actId="1076"/>
          <ac:cxnSpMkLst>
            <pc:docMk/>
            <pc:sldMk cId="2420098434" sldId="349"/>
            <ac:cxnSpMk id="89" creationId="{BBAF31C8-BA94-B884-19DC-17652D19242E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Daniel Gordon" userId="30e3ec5a-2e8e-4abf-ab24-62124f523d2a" providerId="ADAL" clId="{5511463F-D169-4059-A6B6-4860A76C3B47}" dt="2023-07-19T18:56:40.726" v="2059"/>
              <pc2:cmMkLst xmlns:pc2="http://schemas.microsoft.com/office/powerpoint/2019/9/main/command">
                <pc:docMk/>
                <pc:sldMk cId="2420098434" sldId="349"/>
                <pc2:cmMk id="{1AFE3C1C-C375-47EC-A0D3-6E0F44172A1E}"/>
              </pc2:cmMkLst>
            </pc226:cmChg>
          </p:ext>
        </pc:extLst>
      </pc:sldChg>
    </pc:docChg>
  </pc:docChgLst>
  <pc:docChgLst>
    <pc:chgData name="David Sajecki" userId="1d7a2fac-4934-41fa-b9b0-d4e5199347a6" providerId="ADAL" clId="{00504936-1392-455B-BD13-57AE050E4566}"/>
    <pc:docChg chg="delSld modSld sldOrd">
      <pc:chgData name="David Sajecki" userId="1d7a2fac-4934-41fa-b9b0-d4e5199347a6" providerId="ADAL" clId="{00504936-1392-455B-BD13-57AE050E4566}" dt="2023-09-18T15:54:03.236" v="12"/>
      <pc:docMkLst>
        <pc:docMk/>
      </pc:docMkLst>
      <pc:sldChg chg="modSp mod">
        <pc:chgData name="David Sajecki" userId="1d7a2fac-4934-41fa-b9b0-d4e5199347a6" providerId="ADAL" clId="{00504936-1392-455B-BD13-57AE050E4566}" dt="2023-09-18T15:52:18.772" v="3" actId="1076"/>
        <pc:sldMkLst>
          <pc:docMk/>
          <pc:sldMk cId="1440475918" sldId="304"/>
        </pc:sldMkLst>
        <pc:picChg chg="mod">
          <ac:chgData name="David Sajecki" userId="1d7a2fac-4934-41fa-b9b0-d4e5199347a6" providerId="ADAL" clId="{00504936-1392-455B-BD13-57AE050E4566}" dt="2023-09-18T15:52:17.187" v="2" actId="1076"/>
          <ac:picMkLst>
            <pc:docMk/>
            <pc:sldMk cId="1440475918" sldId="304"/>
            <ac:picMk id="3" creationId="{1A6CDE6E-5B4C-57D1-1A75-345B79CBB266}"/>
          </ac:picMkLst>
        </pc:picChg>
        <pc:picChg chg="mod">
          <ac:chgData name="David Sajecki" userId="1d7a2fac-4934-41fa-b9b0-d4e5199347a6" providerId="ADAL" clId="{00504936-1392-455B-BD13-57AE050E4566}" dt="2023-09-18T15:52:18.772" v="3" actId="1076"/>
          <ac:picMkLst>
            <pc:docMk/>
            <pc:sldMk cId="1440475918" sldId="304"/>
            <ac:picMk id="1026" creationId="{2B91B8D0-0A7A-C5D6-B83B-9078E68968ED}"/>
          </ac:picMkLst>
        </pc:picChg>
        <pc:picChg chg="mod">
          <ac:chgData name="David Sajecki" userId="1d7a2fac-4934-41fa-b9b0-d4e5199347a6" providerId="ADAL" clId="{00504936-1392-455B-BD13-57AE050E4566}" dt="2023-09-18T15:51:57.053" v="1" actId="1076"/>
          <ac:picMkLst>
            <pc:docMk/>
            <pc:sldMk cId="1440475918" sldId="304"/>
            <ac:picMk id="2050" creationId="{21C5C73A-C656-4049-2E4F-FF61199FF865}"/>
          </ac:picMkLst>
        </pc:picChg>
      </pc:sldChg>
      <pc:sldChg chg="del">
        <pc:chgData name="David Sajecki" userId="1d7a2fac-4934-41fa-b9b0-d4e5199347a6" providerId="ADAL" clId="{00504936-1392-455B-BD13-57AE050E4566}" dt="2023-09-18T15:53:00.508" v="4" actId="47"/>
        <pc:sldMkLst>
          <pc:docMk/>
          <pc:sldMk cId="1685575774" sldId="336"/>
        </pc:sldMkLst>
      </pc:sldChg>
      <pc:sldChg chg="del">
        <pc:chgData name="David Sajecki" userId="1d7a2fac-4934-41fa-b9b0-d4e5199347a6" providerId="ADAL" clId="{00504936-1392-455B-BD13-57AE050E4566}" dt="2023-09-18T15:53:18.390" v="5" actId="47"/>
        <pc:sldMkLst>
          <pc:docMk/>
          <pc:sldMk cId="4013717314" sldId="340"/>
        </pc:sldMkLst>
      </pc:sldChg>
      <pc:sldChg chg="del">
        <pc:chgData name="David Sajecki" userId="1d7a2fac-4934-41fa-b9b0-d4e5199347a6" providerId="ADAL" clId="{00504936-1392-455B-BD13-57AE050E4566}" dt="2023-09-18T15:53:21.824" v="6" actId="47"/>
        <pc:sldMkLst>
          <pc:docMk/>
          <pc:sldMk cId="1811586014" sldId="341"/>
        </pc:sldMkLst>
      </pc:sldChg>
      <pc:sldChg chg="ord">
        <pc:chgData name="David Sajecki" userId="1d7a2fac-4934-41fa-b9b0-d4e5199347a6" providerId="ADAL" clId="{00504936-1392-455B-BD13-57AE050E4566}" dt="2023-09-18T15:53:46.130" v="8"/>
        <pc:sldMkLst>
          <pc:docMk/>
          <pc:sldMk cId="1745153054" sldId="343"/>
        </pc:sldMkLst>
      </pc:sldChg>
      <pc:sldChg chg="ord">
        <pc:chgData name="David Sajecki" userId="1d7a2fac-4934-41fa-b9b0-d4e5199347a6" providerId="ADAL" clId="{00504936-1392-455B-BD13-57AE050E4566}" dt="2023-09-18T15:53:59.279" v="10"/>
        <pc:sldMkLst>
          <pc:docMk/>
          <pc:sldMk cId="2362888033" sldId="345"/>
        </pc:sldMkLst>
      </pc:sldChg>
      <pc:sldChg chg="ord">
        <pc:chgData name="David Sajecki" userId="1d7a2fac-4934-41fa-b9b0-d4e5199347a6" providerId="ADAL" clId="{00504936-1392-455B-BD13-57AE050E4566}" dt="2023-09-18T15:54:03.236" v="12"/>
        <pc:sldMkLst>
          <pc:docMk/>
          <pc:sldMk cId="2663135136" sldId="346"/>
        </pc:sldMkLst>
      </pc:sldChg>
      <pc:sldChg chg="modSp mod">
        <pc:chgData name="David Sajecki" userId="1d7a2fac-4934-41fa-b9b0-d4e5199347a6" providerId="ADAL" clId="{00504936-1392-455B-BD13-57AE050E4566}" dt="2023-09-18T15:51:34.530" v="0" actId="1076"/>
        <pc:sldMkLst>
          <pc:docMk/>
          <pc:sldMk cId="319331309" sldId="352"/>
        </pc:sldMkLst>
        <pc:grpChg chg="mod">
          <ac:chgData name="David Sajecki" userId="1d7a2fac-4934-41fa-b9b0-d4e5199347a6" providerId="ADAL" clId="{00504936-1392-455B-BD13-57AE050E4566}" dt="2023-09-18T15:51:34.530" v="0" actId="1076"/>
          <ac:grpSpMkLst>
            <pc:docMk/>
            <pc:sldMk cId="319331309" sldId="352"/>
            <ac:grpSpMk id="32" creationId="{750AF655-67AA-9107-D40A-97EEB3FB7040}"/>
          </ac:grpSpMkLst>
        </pc:grpChg>
      </pc:sldChg>
    </pc:docChg>
  </pc:docChgLst>
  <pc:docChgLst>
    <pc:chgData name="Morgan Dundas" userId="81cd4478-3756-4bb0-9408-1daef597e841" providerId="ADAL" clId="{B8E2A502-9A06-48E0-AB96-84F534CB435A}"/>
    <pc:docChg chg="undo redo custSel addSld delSld modSld sldOrd modMainMaster">
      <pc:chgData name="Morgan Dundas" userId="81cd4478-3756-4bb0-9408-1daef597e841" providerId="ADAL" clId="{B8E2A502-9A06-48E0-AB96-84F534CB435A}" dt="2023-09-18T21:09:01.474" v="4368" actId="20577"/>
      <pc:docMkLst>
        <pc:docMk/>
      </pc:docMkLst>
      <pc:sldChg chg="addSp delSp modSp mod">
        <pc:chgData name="Morgan Dundas" userId="81cd4478-3756-4bb0-9408-1daef597e841" providerId="ADAL" clId="{B8E2A502-9A06-48E0-AB96-84F534CB435A}" dt="2023-09-18T16:26:06.568" v="2535" actId="1076"/>
        <pc:sldMkLst>
          <pc:docMk/>
          <pc:sldMk cId="3129828484" sldId="263"/>
        </pc:sldMkLst>
        <pc:spChg chg="mod">
          <ac:chgData name="Morgan Dundas" userId="81cd4478-3756-4bb0-9408-1daef597e841" providerId="ADAL" clId="{B8E2A502-9A06-48E0-AB96-84F534CB435A}" dt="2023-09-18T16:25:16.040" v="2530" actId="2711"/>
          <ac:spMkLst>
            <pc:docMk/>
            <pc:sldMk cId="3129828484" sldId="263"/>
            <ac:spMk id="2" creationId="{C0E4197A-147E-264A-95AA-C99F540E830F}"/>
          </ac:spMkLst>
        </pc:spChg>
        <pc:spChg chg="mod">
          <ac:chgData name="Morgan Dundas" userId="81cd4478-3756-4bb0-9408-1daef597e841" providerId="ADAL" clId="{B8E2A502-9A06-48E0-AB96-84F534CB435A}" dt="2023-09-18T16:26:06.568" v="2535" actId="1076"/>
          <ac:spMkLst>
            <pc:docMk/>
            <pc:sldMk cId="3129828484" sldId="263"/>
            <ac:spMk id="3" creationId="{D2A24F21-08E2-E24A-BB6D-9D130B30A158}"/>
          </ac:spMkLst>
        </pc:spChg>
        <pc:spChg chg="add del">
          <ac:chgData name="Morgan Dundas" userId="81cd4478-3756-4bb0-9408-1daef597e841" providerId="ADAL" clId="{B8E2A502-9A06-48E0-AB96-84F534CB435A}" dt="2023-09-18T16:22:21.677" v="2516" actId="478"/>
          <ac:spMkLst>
            <pc:docMk/>
            <pc:sldMk cId="3129828484" sldId="263"/>
            <ac:spMk id="7" creationId="{335ADA59-FC9F-72C5-805E-1B84CF0171D7}"/>
          </ac:spMkLst>
        </pc:spChg>
        <pc:spChg chg="del mod">
          <ac:chgData name="Morgan Dundas" userId="81cd4478-3756-4bb0-9408-1daef597e841" providerId="ADAL" clId="{B8E2A502-9A06-48E0-AB96-84F534CB435A}" dt="2023-09-13T19:02:01.663" v="147" actId="478"/>
          <ac:spMkLst>
            <pc:docMk/>
            <pc:sldMk cId="3129828484" sldId="263"/>
            <ac:spMk id="8" creationId="{918BC8DA-694B-539D-1485-D2F7EC6CDFC8}"/>
          </ac:spMkLst>
        </pc:spChg>
        <pc:spChg chg="add del">
          <ac:chgData name="Morgan Dundas" userId="81cd4478-3756-4bb0-9408-1daef597e841" providerId="ADAL" clId="{B8E2A502-9A06-48E0-AB96-84F534CB435A}" dt="2023-09-18T16:22:29.021" v="2518" actId="478"/>
          <ac:spMkLst>
            <pc:docMk/>
            <pc:sldMk cId="3129828484" sldId="263"/>
            <ac:spMk id="8" creationId="{D93688BA-9233-1C71-7DE0-749DCB2DE166}"/>
          </ac:spMkLst>
        </pc:spChg>
        <pc:spChg chg="add del">
          <ac:chgData name="Morgan Dundas" userId="81cd4478-3756-4bb0-9408-1daef597e841" providerId="ADAL" clId="{B8E2A502-9A06-48E0-AB96-84F534CB435A}" dt="2023-09-18T16:22:37.329" v="2520" actId="478"/>
          <ac:spMkLst>
            <pc:docMk/>
            <pc:sldMk cId="3129828484" sldId="263"/>
            <ac:spMk id="10" creationId="{0D45649A-2FE7-568B-41D9-79DB544FE40B}"/>
          </ac:spMkLst>
        </pc:spChg>
        <pc:spChg chg="add mod">
          <ac:chgData name="Morgan Dundas" userId="81cd4478-3756-4bb0-9408-1daef597e841" providerId="ADAL" clId="{B8E2A502-9A06-48E0-AB96-84F534CB435A}" dt="2023-09-18T16:23:22.523" v="2524" actId="2085"/>
          <ac:spMkLst>
            <pc:docMk/>
            <pc:sldMk cId="3129828484" sldId="263"/>
            <ac:spMk id="12" creationId="{B6CC40E1-41ED-57CC-F88B-226C24C998B3}"/>
          </ac:spMkLst>
        </pc:spChg>
        <pc:spChg chg="mod">
          <ac:chgData name="Morgan Dundas" userId="81cd4478-3756-4bb0-9408-1daef597e841" providerId="ADAL" clId="{B8E2A502-9A06-48E0-AB96-84F534CB435A}" dt="2023-09-13T18:58:43.098" v="68" actId="478"/>
          <ac:spMkLst>
            <pc:docMk/>
            <pc:sldMk cId="3129828484" sldId="263"/>
            <ac:spMk id="15" creationId="{D3D44669-EA32-B20A-D743-DE549EA60656}"/>
          </ac:spMkLst>
        </pc:spChg>
        <pc:spChg chg="del mod">
          <ac:chgData name="Morgan Dundas" userId="81cd4478-3756-4bb0-9408-1daef597e841" providerId="ADAL" clId="{B8E2A502-9A06-48E0-AB96-84F534CB435A}" dt="2023-09-13T19:01:58.666" v="146" actId="478"/>
          <ac:spMkLst>
            <pc:docMk/>
            <pc:sldMk cId="3129828484" sldId="263"/>
            <ac:spMk id="16" creationId="{8EA49913-256E-9E97-F179-722CA0015234}"/>
          </ac:spMkLst>
        </pc:spChg>
        <pc:grpChg chg="mod">
          <ac:chgData name="Morgan Dundas" userId="81cd4478-3756-4bb0-9408-1daef597e841" providerId="ADAL" clId="{B8E2A502-9A06-48E0-AB96-84F534CB435A}" dt="2023-09-13T18:58:34.285" v="66" actId="338"/>
          <ac:grpSpMkLst>
            <pc:docMk/>
            <pc:sldMk cId="3129828484" sldId="263"/>
            <ac:grpSpMk id="1" creationId="{00000000-0000-0000-0000-000000000000}"/>
          </ac:grpSpMkLst>
        </pc:grpChg>
        <pc:grpChg chg="add del mod">
          <ac:chgData name="Morgan Dundas" userId="81cd4478-3756-4bb0-9408-1daef597e841" providerId="ADAL" clId="{B8E2A502-9A06-48E0-AB96-84F534CB435A}" dt="2023-09-13T19:00:52.016" v="70" actId="478"/>
          <ac:grpSpMkLst>
            <pc:docMk/>
            <pc:sldMk cId="3129828484" sldId="263"/>
            <ac:grpSpMk id="14" creationId="{09F7ECE0-6436-D54A-81A6-8F88E20ECBAB}"/>
          </ac:grpSpMkLst>
        </pc:grpChg>
        <pc:grpChg chg="add mod">
          <ac:chgData name="Morgan Dundas" userId="81cd4478-3756-4bb0-9408-1daef597e841" providerId="ADAL" clId="{B8E2A502-9A06-48E0-AB96-84F534CB435A}" dt="2023-09-18T16:25:37.060" v="2532" actId="1076"/>
          <ac:grpSpMkLst>
            <pc:docMk/>
            <pc:sldMk cId="3129828484" sldId="263"/>
            <ac:grpSpMk id="14" creationId="{9B64232D-53FB-46C7-6638-7631DFA5B46D}"/>
          </ac:grpSpMkLst>
        </pc:grpChg>
        <pc:picChg chg="add mod">
          <ac:chgData name="Morgan Dundas" userId="81cd4478-3756-4bb0-9408-1daef597e841" providerId="ADAL" clId="{B8E2A502-9A06-48E0-AB96-84F534CB435A}" dt="2023-09-18T16:25:27.961" v="2531" actId="164"/>
          <ac:picMkLst>
            <pc:docMk/>
            <pc:sldMk cId="3129828484" sldId="263"/>
            <ac:picMk id="5" creationId="{AE8A32D0-E683-B0C9-52D8-CB67ECB27E5B}"/>
          </ac:picMkLst>
        </pc:picChg>
        <pc:picChg chg="del mod">
          <ac:chgData name="Morgan Dundas" userId="81cd4478-3756-4bb0-9408-1daef597e841" providerId="ADAL" clId="{B8E2A502-9A06-48E0-AB96-84F534CB435A}" dt="2023-09-13T18:58:34.285" v="66" actId="338"/>
          <ac:picMkLst>
            <pc:docMk/>
            <pc:sldMk cId="3129828484" sldId="263"/>
            <ac:picMk id="6" creationId="{6572CDD3-9FC5-A979-0A9A-395F11CF39A3}"/>
          </ac:picMkLst>
        </pc:picChg>
        <pc:picChg chg="add mod">
          <ac:chgData name="Morgan Dundas" userId="81cd4478-3756-4bb0-9408-1daef597e841" providerId="ADAL" clId="{B8E2A502-9A06-48E0-AB96-84F534CB435A}" dt="2023-09-18T16:25:27.961" v="2531" actId="164"/>
          <ac:picMkLst>
            <pc:docMk/>
            <pc:sldMk cId="3129828484" sldId="263"/>
            <ac:picMk id="6" creationId="{7EAF4851-160F-2DC2-EDDF-B40BEF549961}"/>
          </ac:picMkLst>
        </pc:picChg>
        <pc:picChg chg="add mod">
          <ac:chgData name="Morgan Dundas" userId="81cd4478-3756-4bb0-9408-1daef597e841" providerId="ADAL" clId="{B8E2A502-9A06-48E0-AB96-84F534CB435A}" dt="2023-09-18T16:25:27.961" v="2531" actId="164"/>
          <ac:picMkLst>
            <pc:docMk/>
            <pc:sldMk cId="3129828484" sldId="263"/>
            <ac:picMk id="9" creationId="{0BA90F35-CDCC-AAE1-8815-3059496ABEC3}"/>
          </ac:picMkLst>
        </pc:picChg>
        <pc:picChg chg="add mod">
          <ac:chgData name="Morgan Dundas" userId="81cd4478-3756-4bb0-9408-1daef597e841" providerId="ADAL" clId="{B8E2A502-9A06-48E0-AB96-84F534CB435A}" dt="2023-09-18T16:25:27.961" v="2531" actId="164"/>
          <ac:picMkLst>
            <pc:docMk/>
            <pc:sldMk cId="3129828484" sldId="263"/>
            <ac:picMk id="11" creationId="{ABEE95AA-A1D4-72A8-FD92-02528BB9311D}"/>
          </ac:picMkLst>
        </pc:picChg>
        <pc:picChg chg="add mod">
          <ac:chgData name="Morgan Dundas" userId="81cd4478-3756-4bb0-9408-1daef597e841" providerId="ADAL" clId="{B8E2A502-9A06-48E0-AB96-84F534CB435A}" dt="2023-09-18T16:25:27.961" v="2531" actId="164"/>
          <ac:picMkLst>
            <pc:docMk/>
            <pc:sldMk cId="3129828484" sldId="263"/>
            <ac:picMk id="13" creationId="{0829CE4D-6907-E126-FED6-18680FCD6DC0}"/>
          </ac:picMkLst>
        </pc:picChg>
        <pc:picChg chg="add mod ord modCrop">
          <ac:chgData name="Morgan Dundas" userId="81cd4478-3756-4bb0-9408-1daef597e841" providerId="ADAL" clId="{B8E2A502-9A06-48E0-AB96-84F534CB435A}" dt="2023-09-18T16:21:58.919" v="2514" actId="29295"/>
          <ac:picMkLst>
            <pc:docMk/>
            <pc:sldMk cId="3129828484" sldId="263"/>
            <ac:picMk id="18" creationId="{776E4B2A-71D2-7613-9AAA-B93149760AD8}"/>
          </ac:picMkLst>
        </pc:picChg>
        <pc:picChg chg="add del mod">
          <ac:chgData name="Morgan Dundas" userId="81cd4478-3756-4bb0-9408-1daef597e841" providerId="ADAL" clId="{B8E2A502-9A06-48E0-AB96-84F534CB435A}" dt="2023-09-13T18:58:43.098" v="68" actId="478"/>
          <ac:picMkLst>
            <pc:docMk/>
            <pc:sldMk cId="3129828484" sldId="263"/>
            <ac:picMk id="1029" creationId="{299FA814-2D7F-2C68-1DD0-3AB765974946}"/>
          </ac:picMkLst>
        </pc:picChg>
      </pc:sldChg>
      <pc:sldChg chg="addSp delSp modSp mod">
        <pc:chgData name="Morgan Dundas" userId="81cd4478-3756-4bb0-9408-1daef597e841" providerId="ADAL" clId="{B8E2A502-9A06-48E0-AB96-84F534CB435A}" dt="2023-09-18T20:35:34.497" v="4196" actId="207"/>
        <pc:sldMkLst>
          <pc:docMk/>
          <pc:sldMk cId="3756094220" sldId="271"/>
        </pc:sldMkLst>
        <pc:spChg chg="add mod">
          <ac:chgData name="Morgan Dundas" userId="81cd4478-3756-4bb0-9408-1daef597e841" providerId="ADAL" clId="{B8E2A502-9A06-48E0-AB96-84F534CB435A}" dt="2023-09-18T18:02:08.377" v="3553" actId="207"/>
          <ac:spMkLst>
            <pc:docMk/>
            <pc:sldMk cId="3756094220" sldId="271"/>
            <ac:spMk id="2" creationId="{A832476A-5ACF-E784-5576-21171F880FE7}"/>
          </ac:spMkLst>
        </pc:spChg>
        <pc:spChg chg="del">
          <ac:chgData name="Morgan Dundas" userId="81cd4478-3756-4bb0-9408-1daef597e841" providerId="ADAL" clId="{B8E2A502-9A06-48E0-AB96-84F534CB435A}" dt="2023-09-13T19:07:51.873" v="266" actId="478"/>
          <ac:spMkLst>
            <pc:docMk/>
            <pc:sldMk cId="3756094220" sldId="271"/>
            <ac:spMk id="4" creationId="{4EC80E31-310F-A9C2-361E-CF6BD2F75C30}"/>
          </ac:spMkLst>
        </pc:spChg>
        <pc:spChg chg="add del mod">
          <ac:chgData name="Morgan Dundas" userId="81cd4478-3756-4bb0-9408-1daef597e841" providerId="ADAL" clId="{B8E2A502-9A06-48E0-AB96-84F534CB435A}" dt="2023-09-18T16:40:35.742" v="2680" actId="21"/>
          <ac:spMkLst>
            <pc:docMk/>
            <pc:sldMk cId="3756094220" sldId="271"/>
            <ac:spMk id="4" creationId="{9FA487BD-BE2E-44BF-C988-E0E9BDF0DDF0}"/>
          </ac:spMkLst>
        </pc:spChg>
        <pc:spChg chg="del mod ord">
          <ac:chgData name="Morgan Dundas" userId="81cd4478-3756-4bb0-9408-1daef597e841" providerId="ADAL" clId="{B8E2A502-9A06-48E0-AB96-84F534CB435A}" dt="2023-09-18T16:39:55.120" v="2676" actId="478"/>
          <ac:spMkLst>
            <pc:docMk/>
            <pc:sldMk cId="3756094220" sldId="271"/>
            <ac:spMk id="5" creationId="{590EF80A-2CE9-5AF9-4BD7-7EAD7687CDE7}"/>
          </ac:spMkLst>
        </pc:spChg>
        <pc:spChg chg="add mod">
          <ac:chgData name="Morgan Dundas" userId="81cd4478-3756-4bb0-9408-1daef597e841" providerId="ADAL" clId="{B8E2A502-9A06-48E0-AB96-84F534CB435A}" dt="2023-09-14T13:35:08.124" v="1347" actId="688"/>
          <ac:spMkLst>
            <pc:docMk/>
            <pc:sldMk cId="3756094220" sldId="271"/>
            <ac:spMk id="6" creationId="{836B77DD-D41E-5532-B4D4-8F4DC8A0DD50}"/>
          </ac:spMkLst>
        </pc:spChg>
        <pc:spChg chg="add mod">
          <ac:chgData name="Morgan Dundas" userId="81cd4478-3756-4bb0-9408-1daef597e841" providerId="ADAL" clId="{B8E2A502-9A06-48E0-AB96-84F534CB435A}" dt="2023-09-13T19:10:45.910" v="306" actId="1076"/>
          <ac:spMkLst>
            <pc:docMk/>
            <pc:sldMk cId="3756094220" sldId="271"/>
            <ac:spMk id="7" creationId="{C086B1F3-95EC-0134-C2F5-3B996F29D9A9}"/>
          </ac:spMkLst>
        </pc:spChg>
        <pc:spChg chg="add mod">
          <ac:chgData name="Morgan Dundas" userId="81cd4478-3756-4bb0-9408-1daef597e841" providerId="ADAL" clId="{B8E2A502-9A06-48E0-AB96-84F534CB435A}" dt="2023-09-13T19:11:03.721" v="318" actId="20577"/>
          <ac:spMkLst>
            <pc:docMk/>
            <pc:sldMk cId="3756094220" sldId="271"/>
            <ac:spMk id="9" creationId="{5364AB4D-ED3A-F466-AD35-4CFEBC4E9402}"/>
          </ac:spMkLst>
        </pc:spChg>
        <pc:spChg chg="add mod">
          <ac:chgData name="Morgan Dundas" userId="81cd4478-3756-4bb0-9408-1daef597e841" providerId="ADAL" clId="{B8E2A502-9A06-48E0-AB96-84F534CB435A}" dt="2023-09-13T19:11:34.296" v="335" actId="20577"/>
          <ac:spMkLst>
            <pc:docMk/>
            <pc:sldMk cId="3756094220" sldId="271"/>
            <ac:spMk id="10" creationId="{1F67978F-99F0-C82A-955E-CB811B56A54D}"/>
          </ac:spMkLst>
        </pc:spChg>
        <pc:spChg chg="add mod">
          <ac:chgData name="Morgan Dundas" userId="81cd4478-3756-4bb0-9408-1daef597e841" providerId="ADAL" clId="{B8E2A502-9A06-48E0-AB96-84F534CB435A}" dt="2023-09-13T19:11:59.482" v="350" actId="20577"/>
          <ac:spMkLst>
            <pc:docMk/>
            <pc:sldMk cId="3756094220" sldId="271"/>
            <ac:spMk id="11" creationId="{3407A89B-4DE8-05EB-6DA8-12FB11138815}"/>
          </ac:spMkLst>
        </pc:spChg>
        <pc:spChg chg="add mod">
          <ac:chgData name="Morgan Dundas" userId="81cd4478-3756-4bb0-9408-1daef597e841" providerId="ADAL" clId="{B8E2A502-9A06-48E0-AB96-84F534CB435A}" dt="2023-09-13T19:12:29.318" v="371" actId="1076"/>
          <ac:spMkLst>
            <pc:docMk/>
            <pc:sldMk cId="3756094220" sldId="271"/>
            <ac:spMk id="12" creationId="{3B6FD5F7-B4AA-768D-6541-C079CC4ED4F0}"/>
          </ac:spMkLst>
        </pc:spChg>
        <pc:picChg chg="add mod">
          <ac:chgData name="Morgan Dundas" userId="81cd4478-3756-4bb0-9408-1daef597e841" providerId="ADAL" clId="{B8E2A502-9A06-48E0-AB96-84F534CB435A}" dt="2023-09-13T19:08:11.518" v="269" actId="29295"/>
          <ac:picMkLst>
            <pc:docMk/>
            <pc:sldMk cId="3756094220" sldId="271"/>
            <ac:picMk id="3" creationId="{102D46DB-DD5E-78D8-E4C4-C656D1CD4D91}"/>
          </ac:picMkLst>
        </pc:picChg>
        <pc:picChg chg="del">
          <ac:chgData name="Morgan Dundas" userId="81cd4478-3756-4bb0-9408-1daef597e841" providerId="ADAL" clId="{B8E2A502-9A06-48E0-AB96-84F534CB435A}" dt="2023-09-13T19:07:05.065" v="255" actId="478"/>
          <ac:picMkLst>
            <pc:docMk/>
            <pc:sldMk cId="3756094220" sldId="271"/>
            <ac:picMk id="8" creationId="{9BDFF765-1656-13FE-17AB-B4BC87272DC7}"/>
          </ac:picMkLst>
        </pc:picChg>
        <pc:picChg chg="add mod">
          <ac:chgData name="Morgan Dundas" userId="81cd4478-3756-4bb0-9408-1daef597e841" providerId="ADAL" clId="{B8E2A502-9A06-48E0-AB96-84F534CB435A}" dt="2023-09-18T20:35:34.497" v="4196" actId="207"/>
          <ac:picMkLst>
            <pc:docMk/>
            <pc:sldMk cId="3756094220" sldId="271"/>
            <ac:picMk id="13" creationId="{AA295556-9FF3-8D7F-5E75-E3BB3DD97ACF}"/>
          </ac:picMkLst>
        </pc:picChg>
      </pc:sldChg>
      <pc:sldChg chg="addSp delSp modSp add del mod">
        <pc:chgData name="Morgan Dundas" userId="81cd4478-3756-4bb0-9408-1daef597e841" providerId="ADAL" clId="{B8E2A502-9A06-48E0-AB96-84F534CB435A}" dt="2023-09-18T20:35:50.478" v="4199" actId="1076"/>
        <pc:sldMkLst>
          <pc:docMk/>
          <pc:sldMk cId="688484408" sldId="272"/>
        </pc:sldMkLst>
        <pc:spChg chg="add mod">
          <ac:chgData name="Morgan Dundas" userId="81cd4478-3756-4bb0-9408-1daef597e841" providerId="ADAL" clId="{B8E2A502-9A06-48E0-AB96-84F534CB435A}" dt="2023-09-18T18:02:48.347" v="3557" actId="207"/>
          <ac:spMkLst>
            <pc:docMk/>
            <pc:sldMk cId="688484408" sldId="272"/>
            <ac:spMk id="2" creationId="{79A90726-E609-03EB-B4C4-41C74AEA7B7F}"/>
          </ac:spMkLst>
        </pc:spChg>
        <pc:spChg chg="del">
          <ac:chgData name="Morgan Dundas" userId="81cd4478-3756-4bb0-9408-1daef597e841" providerId="ADAL" clId="{B8E2A502-9A06-48E0-AB96-84F534CB435A}" dt="2023-09-13T19:15:19.840" v="376" actId="478"/>
          <ac:spMkLst>
            <pc:docMk/>
            <pc:sldMk cId="688484408" sldId="272"/>
            <ac:spMk id="4" creationId="{70D3B970-0D61-9526-8F04-023D14B8BBA9}"/>
          </ac:spMkLst>
        </pc:spChg>
        <pc:spChg chg="add del mod ord">
          <ac:chgData name="Morgan Dundas" userId="81cd4478-3756-4bb0-9408-1daef597e841" providerId="ADAL" clId="{B8E2A502-9A06-48E0-AB96-84F534CB435A}" dt="2023-09-13T20:22:14.044" v="1192" actId="208"/>
          <ac:spMkLst>
            <pc:docMk/>
            <pc:sldMk cId="688484408" sldId="272"/>
            <ac:spMk id="6" creationId="{67D30832-148F-E556-B87A-A726BD7E8E6C}"/>
          </ac:spMkLst>
        </pc:spChg>
        <pc:spChg chg="add del mod">
          <ac:chgData name="Morgan Dundas" userId="81cd4478-3756-4bb0-9408-1daef597e841" providerId="ADAL" clId="{B8E2A502-9A06-48E0-AB96-84F534CB435A}" dt="2023-09-13T19:46:03.887" v="663" actId="478"/>
          <ac:spMkLst>
            <pc:docMk/>
            <pc:sldMk cId="688484408" sldId="272"/>
            <ac:spMk id="7" creationId="{DBAF8FA0-15CE-8610-7C32-4B016091FF3F}"/>
          </ac:spMkLst>
        </pc:spChg>
        <pc:spChg chg="add del mod ord">
          <ac:chgData name="Morgan Dundas" userId="81cd4478-3756-4bb0-9408-1daef597e841" providerId="ADAL" clId="{B8E2A502-9A06-48E0-AB96-84F534CB435A}" dt="2023-09-13T19:45:52.936" v="661" actId="478"/>
          <ac:spMkLst>
            <pc:docMk/>
            <pc:sldMk cId="688484408" sldId="272"/>
            <ac:spMk id="8" creationId="{48C674A5-931F-6786-24DF-9C735F2252F7}"/>
          </ac:spMkLst>
        </pc:spChg>
        <pc:spChg chg="add del mod">
          <ac:chgData name="Morgan Dundas" userId="81cd4478-3756-4bb0-9408-1daef597e841" providerId="ADAL" clId="{B8E2A502-9A06-48E0-AB96-84F534CB435A}" dt="2023-09-13T19:45:50.988" v="660" actId="478"/>
          <ac:spMkLst>
            <pc:docMk/>
            <pc:sldMk cId="688484408" sldId="272"/>
            <ac:spMk id="9" creationId="{6F5746B5-696B-5196-E28A-FEE7EE9AEFB5}"/>
          </ac:spMkLst>
        </pc:spChg>
        <pc:spChg chg="add del mod">
          <ac:chgData name="Morgan Dundas" userId="81cd4478-3756-4bb0-9408-1daef597e841" providerId="ADAL" clId="{B8E2A502-9A06-48E0-AB96-84F534CB435A}" dt="2023-09-13T19:24:21.822" v="499" actId="478"/>
          <ac:spMkLst>
            <pc:docMk/>
            <pc:sldMk cId="688484408" sldId="272"/>
            <ac:spMk id="11" creationId="{04F18AB1-C795-6D2D-BFC6-6FF6A81FFB06}"/>
          </ac:spMkLst>
        </pc:spChg>
        <pc:spChg chg="add mod ord">
          <ac:chgData name="Morgan Dundas" userId="81cd4478-3756-4bb0-9408-1daef597e841" providerId="ADAL" clId="{B8E2A502-9A06-48E0-AB96-84F534CB435A}" dt="2023-09-13T19:28:06.463" v="533" actId="166"/>
          <ac:spMkLst>
            <pc:docMk/>
            <pc:sldMk cId="688484408" sldId="272"/>
            <ac:spMk id="12" creationId="{046E44FD-D9A2-69B1-6B7F-28B57FA35CB8}"/>
          </ac:spMkLst>
        </pc:spChg>
        <pc:spChg chg="add mod ord">
          <ac:chgData name="Morgan Dundas" userId="81cd4478-3756-4bb0-9408-1daef597e841" providerId="ADAL" clId="{B8E2A502-9A06-48E0-AB96-84F534CB435A}" dt="2023-09-13T19:28:13.075" v="534" actId="166"/>
          <ac:spMkLst>
            <pc:docMk/>
            <pc:sldMk cId="688484408" sldId="272"/>
            <ac:spMk id="13" creationId="{9C664F32-E42B-BFFD-8778-13ACFA839132}"/>
          </ac:spMkLst>
        </pc:spChg>
        <pc:spChg chg="add mod">
          <ac:chgData name="Morgan Dundas" userId="81cd4478-3756-4bb0-9408-1daef597e841" providerId="ADAL" clId="{B8E2A502-9A06-48E0-AB96-84F534CB435A}" dt="2023-09-13T19:25:52.411" v="518" actId="1076"/>
          <ac:spMkLst>
            <pc:docMk/>
            <pc:sldMk cId="688484408" sldId="272"/>
            <ac:spMk id="14" creationId="{345575F8-0D52-91B0-796C-2507A53A9264}"/>
          </ac:spMkLst>
        </pc:spChg>
        <pc:spChg chg="add mod">
          <ac:chgData name="Morgan Dundas" userId="81cd4478-3756-4bb0-9408-1daef597e841" providerId="ADAL" clId="{B8E2A502-9A06-48E0-AB96-84F534CB435A}" dt="2023-09-13T19:27:38.930" v="531" actId="692"/>
          <ac:spMkLst>
            <pc:docMk/>
            <pc:sldMk cId="688484408" sldId="272"/>
            <ac:spMk id="15" creationId="{25559717-59EE-9D52-5698-A2BC7289721E}"/>
          </ac:spMkLst>
        </pc:spChg>
        <pc:spChg chg="add mod">
          <ac:chgData name="Morgan Dundas" userId="81cd4478-3756-4bb0-9408-1daef597e841" providerId="ADAL" clId="{B8E2A502-9A06-48E0-AB96-84F534CB435A}" dt="2023-09-13T19:29:38.539" v="579" actId="207"/>
          <ac:spMkLst>
            <pc:docMk/>
            <pc:sldMk cId="688484408" sldId="272"/>
            <ac:spMk id="16" creationId="{2BDB8101-79F6-0C36-2EDD-169C206C9475}"/>
          </ac:spMkLst>
        </pc:spChg>
        <pc:spChg chg="add mod">
          <ac:chgData name="Morgan Dundas" userId="81cd4478-3756-4bb0-9408-1daef597e841" providerId="ADAL" clId="{B8E2A502-9A06-48E0-AB96-84F534CB435A}" dt="2023-09-13T19:29:41.977" v="580" actId="207"/>
          <ac:spMkLst>
            <pc:docMk/>
            <pc:sldMk cId="688484408" sldId="272"/>
            <ac:spMk id="17" creationId="{F0B1622F-DEE8-459F-2C11-FC2B672C8E45}"/>
          </ac:spMkLst>
        </pc:spChg>
        <pc:spChg chg="add mod">
          <ac:chgData name="Morgan Dundas" userId="81cd4478-3756-4bb0-9408-1daef597e841" providerId="ADAL" clId="{B8E2A502-9A06-48E0-AB96-84F534CB435A}" dt="2023-09-13T19:39:47.542" v="623" actId="692"/>
          <ac:spMkLst>
            <pc:docMk/>
            <pc:sldMk cId="688484408" sldId="272"/>
            <ac:spMk id="18" creationId="{0EE7B4DB-B112-0312-194E-E9F81F58DB65}"/>
          </ac:spMkLst>
        </pc:spChg>
        <pc:spChg chg="add mod ord">
          <ac:chgData name="Morgan Dundas" userId="81cd4478-3756-4bb0-9408-1daef597e841" providerId="ADAL" clId="{B8E2A502-9A06-48E0-AB96-84F534CB435A}" dt="2023-09-13T19:39:42.846" v="622" actId="692"/>
          <ac:spMkLst>
            <pc:docMk/>
            <pc:sldMk cId="688484408" sldId="272"/>
            <ac:spMk id="19" creationId="{A9B9D7B8-36BB-41F6-E080-9A0AE1056525}"/>
          </ac:spMkLst>
        </pc:spChg>
        <pc:spChg chg="add mod ord">
          <ac:chgData name="Morgan Dundas" userId="81cd4478-3756-4bb0-9408-1daef597e841" providerId="ADAL" clId="{B8E2A502-9A06-48E0-AB96-84F534CB435A}" dt="2023-09-13T19:38:18.121" v="617" actId="166"/>
          <ac:spMkLst>
            <pc:docMk/>
            <pc:sldMk cId="688484408" sldId="272"/>
            <ac:spMk id="22" creationId="{0144427F-ECA1-CB04-C24F-D1D4B32CCA70}"/>
          </ac:spMkLst>
        </pc:spChg>
        <pc:spChg chg="del">
          <ac:chgData name="Morgan Dundas" userId="81cd4478-3756-4bb0-9408-1daef597e841" providerId="ADAL" clId="{B8E2A502-9A06-48E0-AB96-84F534CB435A}" dt="2023-09-13T19:15:15.995" v="375" actId="478"/>
          <ac:spMkLst>
            <pc:docMk/>
            <pc:sldMk cId="688484408" sldId="272"/>
            <ac:spMk id="23" creationId="{DD1DFEE7-36EB-97DC-7653-B1E6099945CA}"/>
          </ac:spMkLst>
        </pc:spChg>
        <pc:spChg chg="add mod">
          <ac:chgData name="Morgan Dundas" userId="81cd4478-3756-4bb0-9408-1daef597e841" providerId="ADAL" clId="{B8E2A502-9A06-48E0-AB96-84F534CB435A}" dt="2023-09-13T19:36:19.972" v="606" actId="1076"/>
          <ac:spMkLst>
            <pc:docMk/>
            <pc:sldMk cId="688484408" sldId="272"/>
            <ac:spMk id="25" creationId="{D8621410-8D34-5806-5861-62BD08F8CDE1}"/>
          </ac:spMkLst>
        </pc:spChg>
        <pc:spChg chg="del mod ord">
          <ac:chgData name="Morgan Dundas" userId="81cd4478-3756-4bb0-9408-1daef597e841" providerId="ADAL" clId="{B8E2A502-9A06-48E0-AB96-84F534CB435A}" dt="2023-09-18T16:41:13.333" v="2728" actId="478"/>
          <ac:spMkLst>
            <pc:docMk/>
            <pc:sldMk cId="688484408" sldId="272"/>
            <ac:spMk id="27" creationId="{B869C16E-C0DD-2663-1441-01D5825EC44F}"/>
          </ac:spMkLst>
        </pc:spChg>
        <pc:spChg chg="del">
          <ac:chgData name="Morgan Dundas" userId="81cd4478-3756-4bb0-9408-1daef597e841" providerId="ADAL" clId="{B8E2A502-9A06-48E0-AB96-84F534CB435A}" dt="2023-09-13T19:15:19.840" v="376" actId="478"/>
          <ac:spMkLst>
            <pc:docMk/>
            <pc:sldMk cId="688484408" sldId="272"/>
            <ac:spMk id="28" creationId="{41697429-FFE3-DAD7-1842-14397C16E0BC}"/>
          </ac:spMkLst>
        </pc:spChg>
        <pc:spChg chg="del">
          <ac:chgData name="Morgan Dundas" userId="81cd4478-3756-4bb0-9408-1daef597e841" providerId="ADAL" clId="{B8E2A502-9A06-48E0-AB96-84F534CB435A}" dt="2023-09-13T19:15:15.995" v="375" actId="478"/>
          <ac:spMkLst>
            <pc:docMk/>
            <pc:sldMk cId="688484408" sldId="272"/>
            <ac:spMk id="29" creationId="{3C115AD6-64AA-073E-792D-B70416F38351}"/>
          </ac:spMkLst>
        </pc:spChg>
        <pc:spChg chg="del">
          <ac:chgData name="Morgan Dundas" userId="81cd4478-3756-4bb0-9408-1daef597e841" providerId="ADAL" clId="{B8E2A502-9A06-48E0-AB96-84F534CB435A}" dt="2023-09-13T19:15:15.995" v="375" actId="478"/>
          <ac:spMkLst>
            <pc:docMk/>
            <pc:sldMk cId="688484408" sldId="272"/>
            <ac:spMk id="30" creationId="{5C89AC95-D0DE-C303-01F8-A4CD8FC1FAF6}"/>
          </ac:spMkLst>
        </pc:spChg>
        <pc:spChg chg="del">
          <ac:chgData name="Morgan Dundas" userId="81cd4478-3756-4bb0-9408-1daef597e841" providerId="ADAL" clId="{B8E2A502-9A06-48E0-AB96-84F534CB435A}" dt="2023-09-13T19:15:15.995" v="375" actId="478"/>
          <ac:spMkLst>
            <pc:docMk/>
            <pc:sldMk cId="688484408" sldId="272"/>
            <ac:spMk id="31" creationId="{6B060CE2-F6A5-6E6D-9D3D-17B0C8D06590}"/>
          </ac:spMkLst>
        </pc:spChg>
        <pc:spChg chg="del">
          <ac:chgData name="Morgan Dundas" userId="81cd4478-3756-4bb0-9408-1daef597e841" providerId="ADAL" clId="{B8E2A502-9A06-48E0-AB96-84F534CB435A}" dt="2023-09-13T19:15:19.840" v="376" actId="478"/>
          <ac:spMkLst>
            <pc:docMk/>
            <pc:sldMk cId="688484408" sldId="272"/>
            <ac:spMk id="32" creationId="{8824EC33-166B-59FF-8562-F35C5143E6FA}"/>
          </ac:spMkLst>
        </pc:spChg>
        <pc:spChg chg="del">
          <ac:chgData name="Morgan Dundas" userId="81cd4478-3756-4bb0-9408-1daef597e841" providerId="ADAL" clId="{B8E2A502-9A06-48E0-AB96-84F534CB435A}" dt="2023-09-13T19:15:19.840" v="376" actId="478"/>
          <ac:spMkLst>
            <pc:docMk/>
            <pc:sldMk cId="688484408" sldId="272"/>
            <ac:spMk id="33" creationId="{511A798B-8302-004F-1545-AF558DC7894E}"/>
          </ac:spMkLst>
        </pc:spChg>
        <pc:spChg chg="add del mod">
          <ac:chgData name="Morgan Dundas" userId="81cd4478-3756-4bb0-9408-1daef597e841" providerId="ADAL" clId="{B8E2A502-9A06-48E0-AB96-84F534CB435A}" dt="2023-09-13T19:37:05.675" v="609" actId="478"/>
          <ac:spMkLst>
            <pc:docMk/>
            <pc:sldMk cId="688484408" sldId="272"/>
            <ac:spMk id="34" creationId="{90D26E20-8F38-A1AE-D283-5BEB3D534B66}"/>
          </ac:spMkLst>
        </pc:spChg>
        <pc:spChg chg="add mod ord">
          <ac:chgData name="Morgan Dundas" userId="81cd4478-3756-4bb0-9408-1daef597e841" providerId="ADAL" clId="{B8E2A502-9A06-48E0-AB96-84F534CB435A}" dt="2023-09-13T20:01:46.661" v="814" actId="207"/>
          <ac:spMkLst>
            <pc:docMk/>
            <pc:sldMk cId="688484408" sldId="272"/>
            <ac:spMk id="35" creationId="{0A5709FC-A77E-CB52-0F19-316286A4B4F4}"/>
          </ac:spMkLst>
        </pc:spChg>
        <pc:spChg chg="add del">
          <ac:chgData name="Morgan Dundas" userId="81cd4478-3756-4bb0-9408-1daef597e841" providerId="ADAL" clId="{B8E2A502-9A06-48E0-AB96-84F534CB435A}" dt="2023-09-13T19:40:17.762" v="625" actId="478"/>
          <ac:spMkLst>
            <pc:docMk/>
            <pc:sldMk cId="688484408" sldId="272"/>
            <ac:spMk id="36" creationId="{63F8F15E-85E9-204B-E102-4BD29CB1110B}"/>
          </ac:spMkLst>
        </pc:spChg>
        <pc:spChg chg="add del mod">
          <ac:chgData name="Morgan Dundas" userId="81cd4478-3756-4bb0-9408-1daef597e841" providerId="ADAL" clId="{B8E2A502-9A06-48E0-AB96-84F534CB435A}" dt="2023-09-13T20:22:25.461" v="1193" actId="478"/>
          <ac:spMkLst>
            <pc:docMk/>
            <pc:sldMk cId="688484408" sldId="272"/>
            <ac:spMk id="37" creationId="{92DE147E-1B7E-F735-F910-79F8FD194037}"/>
          </ac:spMkLst>
        </pc:spChg>
        <pc:spChg chg="add mod">
          <ac:chgData name="Morgan Dundas" userId="81cd4478-3756-4bb0-9408-1daef597e841" providerId="ADAL" clId="{B8E2A502-9A06-48E0-AB96-84F534CB435A}" dt="2023-09-13T19:47:33.848" v="668" actId="255"/>
          <ac:spMkLst>
            <pc:docMk/>
            <pc:sldMk cId="688484408" sldId="272"/>
            <ac:spMk id="38" creationId="{C10D0C5D-6B62-3413-F08D-C02E611D67C6}"/>
          </ac:spMkLst>
        </pc:spChg>
        <pc:spChg chg="add mod">
          <ac:chgData name="Morgan Dundas" userId="81cd4478-3756-4bb0-9408-1daef597e841" providerId="ADAL" clId="{B8E2A502-9A06-48E0-AB96-84F534CB435A}" dt="2023-09-13T19:48:12.190" v="693" actId="1035"/>
          <ac:spMkLst>
            <pc:docMk/>
            <pc:sldMk cId="688484408" sldId="272"/>
            <ac:spMk id="39" creationId="{092E971D-61C9-2D2E-24D9-BBB4A76ABB02}"/>
          </ac:spMkLst>
        </pc:spChg>
        <pc:spChg chg="add mod">
          <ac:chgData name="Morgan Dundas" userId="81cd4478-3756-4bb0-9408-1daef597e841" providerId="ADAL" clId="{B8E2A502-9A06-48E0-AB96-84F534CB435A}" dt="2023-09-13T19:48:53.052" v="721" actId="255"/>
          <ac:spMkLst>
            <pc:docMk/>
            <pc:sldMk cId="688484408" sldId="272"/>
            <ac:spMk id="40" creationId="{E369C6DE-CF0B-B8CA-E6D6-7FABBC782785}"/>
          </ac:spMkLst>
        </pc:spChg>
        <pc:spChg chg="add del mod">
          <ac:chgData name="Morgan Dundas" userId="81cd4478-3756-4bb0-9408-1daef597e841" providerId="ADAL" clId="{B8E2A502-9A06-48E0-AB96-84F534CB435A}" dt="2023-09-13T20:22:25.461" v="1193" actId="478"/>
          <ac:spMkLst>
            <pc:docMk/>
            <pc:sldMk cId="688484408" sldId="272"/>
            <ac:spMk id="41" creationId="{48BA5BE8-1A4F-E40D-4EF1-418AFD76D872}"/>
          </ac:spMkLst>
        </pc:spChg>
        <pc:spChg chg="add mod">
          <ac:chgData name="Morgan Dundas" userId="81cd4478-3756-4bb0-9408-1daef597e841" providerId="ADAL" clId="{B8E2A502-9A06-48E0-AB96-84F534CB435A}" dt="2023-09-13T20:04:21.108" v="880" actId="113"/>
          <ac:spMkLst>
            <pc:docMk/>
            <pc:sldMk cId="688484408" sldId="272"/>
            <ac:spMk id="44" creationId="{F96AF62B-6597-9B13-A1FF-38C15FD8DCFB}"/>
          </ac:spMkLst>
        </pc:spChg>
        <pc:spChg chg="add del mod">
          <ac:chgData name="Morgan Dundas" userId="81cd4478-3756-4bb0-9408-1daef597e841" providerId="ADAL" clId="{B8E2A502-9A06-48E0-AB96-84F534CB435A}" dt="2023-09-13T20:22:25.461" v="1193" actId="478"/>
          <ac:spMkLst>
            <pc:docMk/>
            <pc:sldMk cId="688484408" sldId="272"/>
            <ac:spMk id="51" creationId="{286F8A14-24AB-4CB7-A8DE-271BBEFC5541}"/>
          </ac:spMkLst>
        </pc:spChg>
        <pc:spChg chg="add del mod">
          <ac:chgData name="Morgan Dundas" userId="81cd4478-3756-4bb0-9408-1daef597e841" providerId="ADAL" clId="{B8E2A502-9A06-48E0-AB96-84F534CB435A}" dt="2023-09-13T20:22:25.461" v="1193" actId="478"/>
          <ac:spMkLst>
            <pc:docMk/>
            <pc:sldMk cId="688484408" sldId="272"/>
            <ac:spMk id="52" creationId="{783D93C0-1609-A790-02F4-A847319FBD55}"/>
          </ac:spMkLst>
        </pc:spChg>
        <pc:spChg chg="add del mod">
          <ac:chgData name="Morgan Dundas" userId="81cd4478-3756-4bb0-9408-1daef597e841" providerId="ADAL" clId="{B8E2A502-9A06-48E0-AB96-84F534CB435A}" dt="2023-09-13T20:22:25.461" v="1193" actId="478"/>
          <ac:spMkLst>
            <pc:docMk/>
            <pc:sldMk cId="688484408" sldId="272"/>
            <ac:spMk id="53" creationId="{6DC7E828-CA16-9E9B-D2A7-A0D2FC2B4C99}"/>
          </ac:spMkLst>
        </pc:spChg>
        <pc:spChg chg="add del mod">
          <ac:chgData name="Morgan Dundas" userId="81cd4478-3756-4bb0-9408-1daef597e841" providerId="ADAL" clId="{B8E2A502-9A06-48E0-AB96-84F534CB435A}" dt="2023-09-13T20:22:25.461" v="1193" actId="478"/>
          <ac:spMkLst>
            <pc:docMk/>
            <pc:sldMk cId="688484408" sldId="272"/>
            <ac:spMk id="56" creationId="{A7A1D5D5-9489-3371-3BCB-1D16EFA04C5F}"/>
          </ac:spMkLst>
        </pc:spChg>
        <pc:spChg chg="add del mod">
          <ac:chgData name="Morgan Dundas" userId="81cd4478-3756-4bb0-9408-1daef597e841" providerId="ADAL" clId="{B8E2A502-9A06-48E0-AB96-84F534CB435A}" dt="2023-09-13T20:22:25.461" v="1193" actId="478"/>
          <ac:spMkLst>
            <pc:docMk/>
            <pc:sldMk cId="688484408" sldId="272"/>
            <ac:spMk id="57" creationId="{19787666-8979-6577-FE86-87725841B240}"/>
          </ac:spMkLst>
        </pc:spChg>
        <pc:spChg chg="add del mod">
          <ac:chgData name="Morgan Dundas" userId="81cd4478-3756-4bb0-9408-1daef597e841" providerId="ADAL" clId="{B8E2A502-9A06-48E0-AB96-84F534CB435A}" dt="2023-09-13T20:22:25.461" v="1193" actId="478"/>
          <ac:spMkLst>
            <pc:docMk/>
            <pc:sldMk cId="688484408" sldId="272"/>
            <ac:spMk id="58" creationId="{0BABDA08-CDAE-F3E5-C7FF-258F9283EF52}"/>
          </ac:spMkLst>
        </pc:spChg>
        <pc:spChg chg="add del mod">
          <ac:chgData name="Morgan Dundas" userId="81cd4478-3756-4bb0-9408-1daef597e841" providerId="ADAL" clId="{B8E2A502-9A06-48E0-AB96-84F534CB435A}" dt="2023-09-13T20:22:25.461" v="1193" actId="478"/>
          <ac:spMkLst>
            <pc:docMk/>
            <pc:sldMk cId="688484408" sldId="272"/>
            <ac:spMk id="59" creationId="{E9D4DE87-53EE-C35D-65F9-F9DFADF6A935}"/>
          </ac:spMkLst>
        </pc:spChg>
        <pc:spChg chg="add del mod">
          <ac:chgData name="Morgan Dundas" userId="81cd4478-3756-4bb0-9408-1daef597e841" providerId="ADAL" clId="{B8E2A502-9A06-48E0-AB96-84F534CB435A}" dt="2023-09-13T20:31:01.077" v="1235" actId="478"/>
          <ac:spMkLst>
            <pc:docMk/>
            <pc:sldMk cId="688484408" sldId="272"/>
            <ac:spMk id="60" creationId="{FE8151F7-68B2-F04D-1D5F-3DCBA2E47459}"/>
          </ac:spMkLst>
        </pc:spChg>
        <pc:spChg chg="add mod">
          <ac:chgData name="Morgan Dundas" userId="81cd4478-3756-4bb0-9408-1daef597e841" providerId="ADAL" clId="{B8E2A502-9A06-48E0-AB96-84F534CB435A}" dt="2023-09-13T20:14:19.510" v="1036" actId="1076"/>
          <ac:spMkLst>
            <pc:docMk/>
            <pc:sldMk cId="688484408" sldId="272"/>
            <ac:spMk id="62" creationId="{9FC00DE0-A804-8FC6-1D60-8EA6B45A80D0}"/>
          </ac:spMkLst>
        </pc:spChg>
        <pc:spChg chg="add mod">
          <ac:chgData name="Morgan Dundas" userId="81cd4478-3756-4bb0-9408-1daef597e841" providerId="ADAL" clId="{B8E2A502-9A06-48E0-AB96-84F534CB435A}" dt="2023-09-13T20:14:19.510" v="1036" actId="1076"/>
          <ac:spMkLst>
            <pc:docMk/>
            <pc:sldMk cId="688484408" sldId="272"/>
            <ac:spMk id="63" creationId="{985DC369-A1A1-AEA3-04EF-69F8C8B7934C}"/>
          </ac:spMkLst>
        </pc:spChg>
        <pc:spChg chg="add mod">
          <ac:chgData name="Morgan Dundas" userId="81cd4478-3756-4bb0-9408-1daef597e841" providerId="ADAL" clId="{B8E2A502-9A06-48E0-AB96-84F534CB435A}" dt="2023-09-13T20:14:19.510" v="1036" actId="1076"/>
          <ac:spMkLst>
            <pc:docMk/>
            <pc:sldMk cId="688484408" sldId="272"/>
            <ac:spMk id="64" creationId="{63804C19-4883-A97F-A782-722BAA262237}"/>
          </ac:spMkLst>
        </pc:spChg>
        <pc:spChg chg="add mod">
          <ac:chgData name="Morgan Dundas" userId="81cd4478-3756-4bb0-9408-1daef597e841" providerId="ADAL" clId="{B8E2A502-9A06-48E0-AB96-84F534CB435A}" dt="2023-09-13T20:14:19.510" v="1036" actId="1076"/>
          <ac:spMkLst>
            <pc:docMk/>
            <pc:sldMk cId="688484408" sldId="272"/>
            <ac:spMk id="65" creationId="{B9AF6579-1BC3-8800-2858-0188D94A683A}"/>
          </ac:spMkLst>
        </pc:spChg>
        <pc:spChg chg="add mod">
          <ac:chgData name="Morgan Dundas" userId="81cd4478-3756-4bb0-9408-1daef597e841" providerId="ADAL" clId="{B8E2A502-9A06-48E0-AB96-84F534CB435A}" dt="2023-09-13T20:14:19.510" v="1036" actId="1076"/>
          <ac:spMkLst>
            <pc:docMk/>
            <pc:sldMk cId="688484408" sldId="272"/>
            <ac:spMk id="66" creationId="{6EF3F5EC-4C2B-1E77-EA4B-367005D4C42B}"/>
          </ac:spMkLst>
        </pc:spChg>
        <pc:spChg chg="add mod">
          <ac:chgData name="Morgan Dundas" userId="81cd4478-3756-4bb0-9408-1daef597e841" providerId="ADAL" clId="{B8E2A502-9A06-48E0-AB96-84F534CB435A}" dt="2023-09-13T20:14:19.510" v="1036" actId="1076"/>
          <ac:spMkLst>
            <pc:docMk/>
            <pc:sldMk cId="688484408" sldId="272"/>
            <ac:spMk id="67" creationId="{54546665-20F4-1317-2607-2B4056E792B5}"/>
          </ac:spMkLst>
        </pc:spChg>
        <pc:spChg chg="add mod">
          <ac:chgData name="Morgan Dundas" userId="81cd4478-3756-4bb0-9408-1daef597e841" providerId="ADAL" clId="{B8E2A502-9A06-48E0-AB96-84F534CB435A}" dt="2023-09-13T20:14:24.503" v="1037" actId="207"/>
          <ac:spMkLst>
            <pc:docMk/>
            <pc:sldMk cId="688484408" sldId="272"/>
            <ac:spMk id="69" creationId="{7CA0BBFB-C622-4C39-5922-4041CD1BB866}"/>
          </ac:spMkLst>
        </pc:spChg>
        <pc:spChg chg="add mod">
          <ac:chgData name="Morgan Dundas" userId="81cd4478-3756-4bb0-9408-1daef597e841" providerId="ADAL" clId="{B8E2A502-9A06-48E0-AB96-84F534CB435A}" dt="2023-09-13T20:14:19.510" v="1036" actId="1076"/>
          <ac:spMkLst>
            <pc:docMk/>
            <pc:sldMk cId="688484408" sldId="272"/>
            <ac:spMk id="70" creationId="{0BED8BA5-7670-2475-4756-DC57DE074355}"/>
          </ac:spMkLst>
        </pc:spChg>
        <pc:spChg chg="add mod">
          <ac:chgData name="Morgan Dundas" userId="81cd4478-3756-4bb0-9408-1daef597e841" providerId="ADAL" clId="{B8E2A502-9A06-48E0-AB96-84F534CB435A}" dt="2023-09-13T20:14:19.510" v="1036" actId="1076"/>
          <ac:spMkLst>
            <pc:docMk/>
            <pc:sldMk cId="688484408" sldId="272"/>
            <ac:spMk id="71" creationId="{2557993F-F755-4D86-7D3E-8AE83142D8DA}"/>
          </ac:spMkLst>
        </pc:spChg>
        <pc:spChg chg="add mod">
          <ac:chgData name="Morgan Dundas" userId="81cd4478-3756-4bb0-9408-1daef597e841" providerId="ADAL" clId="{B8E2A502-9A06-48E0-AB96-84F534CB435A}" dt="2023-09-13T20:14:19.510" v="1036" actId="1076"/>
          <ac:spMkLst>
            <pc:docMk/>
            <pc:sldMk cId="688484408" sldId="272"/>
            <ac:spMk id="72" creationId="{BC9B0356-B589-5110-7B03-A1045530ECCD}"/>
          </ac:spMkLst>
        </pc:spChg>
        <pc:spChg chg="add mod">
          <ac:chgData name="Morgan Dundas" userId="81cd4478-3756-4bb0-9408-1daef597e841" providerId="ADAL" clId="{B8E2A502-9A06-48E0-AB96-84F534CB435A}" dt="2023-09-13T20:14:19.510" v="1036" actId="1076"/>
          <ac:spMkLst>
            <pc:docMk/>
            <pc:sldMk cId="688484408" sldId="272"/>
            <ac:spMk id="73" creationId="{6E4DFD09-8059-4444-D44A-330EFCAF7F67}"/>
          </ac:spMkLst>
        </pc:spChg>
        <pc:picChg chg="add mod">
          <ac:chgData name="Morgan Dundas" userId="81cd4478-3756-4bb0-9408-1daef597e841" providerId="ADAL" clId="{B8E2A502-9A06-48E0-AB96-84F534CB435A}" dt="2023-09-18T20:35:50.478" v="4199" actId="1076"/>
          <ac:picMkLst>
            <pc:docMk/>
            <pc:sldMk cId="688484408" sldId="272"/>
            <ac:picMk id="3" creationId="{2BBBC702-8CC6-5ABD-A625-2B0FEA726BBB}"/>
          </ac:picMkLst>
        </pc:picChg>
        <pc:picChg chg="del">
          <ac:chgData name="Morgan Dundas" userId="81cd4478-3756-4bb0-9408-1daef597e841" providerId="ADAL" clId="{B8E2A502-9A06-48E0-AB96-84F534CB435A}" dt="2023-09-13T19:15:11.145" v="374" actId="478"/>
          <ac:picMkLst>
            <pc:docMk/>
            <pc:sldMk cId="688484408" sldId="272"/>
            <ac:picMk id="3" creationId="{D522FC64-BE18-DDAC-24E2-746D0466E8E4}"/>
          </ac:picMkLst>
        </pc:picChg>
        <pc:picChg chg="add mod">
          <ac:chgData name="Morgan Dundas" userId="81cd4478-3756-4bb0-9408-1daef597e841" providerId="ADAL" clId="{B8E2A502-9A06-48E0-AB96-84F534CB435A}" dt="2023-09-13T19:31:55.273" v="582" actId="1076"/>
          <ac:picMkLst>
            <pc:docMk/>
            <pc:sldMk cId="688484408" sldId="272"/>
            <ac:picMk id="5" creationId="{0DD144AC-2E22-439F-0FCB-F8E5F733D3D1}"/>
          </ac:picMkLst>
        </pc:picChg>
        <pc:picChg chg="del">
          <ac:chgData name="Morgan Dundas" userId="81cd4478-3756-4bb0-9408-1daef597e841" providerId="ADAL" clId="{B8E2A502-9A06-48E0-AB96-84F534CB435A}" dt="2023-09-13T19:15:19.840" v="376" actId="478"/>
          <ac:picMkLst>
            <pc:docMk/>
            <pc:sldMk cId="688484408" sldId="272"/>
            <ac:picMk id="10" creationId="{A96FE208-0E08-5B9B-CDA4-9DA275082D0B}"/>
          </ac:picMkLst>
        </pc:picChg>
        <pc:picChg chg="del">
          <ac:chgData name="Morgan Dundas" userId="81cd4478-3756-4bb0-9408-1daef597e841" providerId="ADAL" clId="{B8E2A502-9A06-48E0-AB96-84F534CB435A}" dt="2023-09-13T19:15:19.840" v="376" actId="478"/>
          <ac:picMkLst>
            <pc:docMk/>
            <pc:sldMk cId="688484408" sldId="272"/>
            <ac:picMk id="24" creationId="{A9D5E79F-9E90-CA4B-3C15-DBF88327AB54}"/>
          </ac:picMkLst>
        </pc:picChg>
        <pc:picChg chg="del">
          <ac:chgData name="Morgan Dundas" userId="81cd4478-3756-4bb0-9408-1daef597e841" providerId="ADAL" clId="{B8E2A502-9A06-48E0-AB96-84F534CB435A}" dt="2023-09-13T19:15:19.840" v="376" actId="478"/>
          <ac:picMkLst>
            <pc:docMk/>
            <pc:sldMk cId="688484408" sldId="272"/>
            <ac:picMk id="26" creationId="{5FBAC17C-088F-05BA-DF2E-0AFF62FC767B}"/>
          </ac:picMkLst>
        </pc:picChg>
        <pc:picChg chg="add del mod">
          <ac:chgData name="Morgan Dundas" userId="81cd4478-3756-4bb0-9408-1daef597e841" providerId="ADAL" clId="{B8E2A502-9A06-48E0-AB96-84F534CB435A}" dt="2023-09-13T20:21:27.992" v="1185" actId="931"/>
          <ac:picMkLst>
            <pc:docMk/>
            <pc:sldMk cId="688484408" sldId="272"/>
            <ac:picMk id="76" creationId="{6C89BB3C-5965-123F-CE29-9E5FA799C6CF}"/>
          </ac:picMkLst>
        </pc:picChg>
        <pc:cxnChg chg="del mod">
          <ac:chgData name="Morgan Dundas" userId="81cd4478-3756-4bb0-9408-1daef597e841" providerId="ADAL" clId="{B8E2A502-9A06-48E0-AB96-84F534CB435A}" dt="2023-09-13T19:15:15.995" v="375" actId="478"/>
          <ac:cxnSpMkLst>
            <pc:docMk/>
            <pc:sldMk cId="688484408" sldId="272"/>
            <ac:cxnSpMk id="20" creationId="{CF2C09BD-6473-383C-C441-0D8C3C22FEEB}"/>
          </ac:cxnSpMkLst>
        </pc:cxnChg>
        <pc:cxnChg chg="del mod">
          <ac:chgData name="Morgan Dundas" userId="81cd4478-3756-4bb0-9408-1daef597e841" providerId="ADAL" clId="{B8E2A502-9A06-48E0-AB96-84F534CB435A}" dt="2023-09-13T19:15:15.995" v="375" actId="478"/>
          <ac:cxnSpMkLst>
            <pc:docMk/>
            <pc:sldMk cId="688484408" sldId="272"/>
            <ac:cxnSpMk id="21" creationId="{51F22EFB-C441-3855-1DBE-D6048352C5D3}"/>
          </ac:cxnSpMkLst>
        </pc:cxnChg>
        <pc:cxnChg chg="add mod">
          <ac:chgData name="Morgan Dundas" userId="81cd4478-3756-4bb0-9408-1daef597e841" providerId="ADAL" clId="{B8E2A502-9A06-48E0-AB96-84F534CB435A}" dt="2023-09-13T20:04:21.108" v="880" actId="113"/>
          <ac:cxnSpMkLst>
            <pc:docMk/>
            <pc:sldMk cId="688484408" sldId="272"/>
            <ac:cxnSpMk id="43" creationId="{473E895E-1227-0827-3D90-4DE377BC9E26}"/>
          </ac:cxnSpMkLst>
        </pc:cxnChg>
        <pc:cxnChg chg="add del mod">
          <ac:chgData name="Morgan Dundas" userId="81cd4478-3756-4bb0-9408-1daef597e841" providerId="ADAL" clId="{B8E2A502-9A06-48E0-AB96-84F534CB435A}" dt="2023-09-13T20:22:25.461" v="1193" actId="478"/>
          <ac:cxnSpMkLst>
            <pc:docMk/>
            <pc:sldMk cId="688484408" sldId="272"/>
            <ac:cxnSpMk id="55" creationId="{659C2D67-9A8E-C5F0-E350-1C39117C9651}"/>
          </ac:cxnSpMkLst>
        </pc:cxnChg>
        <pc:cxnChg chg="add del mod">
          <ac:chgData name="Morgan Dundas" userId="81cd4478-3756-4bb0-9408-1daef597e841" providerId="ADAL" clId="{B8E2A502-9A06-48E0-AB96-84F534CB435A}" dt="2023-09-13T20:22:25.461" v="1193" actId="478"/>
          <ac:cxnSpMkLst>
            <pc:docMk/>
            <pc:sldMk cId="688484408" sldId="272"/>
            <ac:cxnSpMk id="61" creationId="{EE50E977-846D-CC25-E288-AC08D0C64A3B}"/>
          </ac:cxnSpMkLst>
        </pc:cxnChg>
        <pc:cxnChg chg="add mod">
          <ac:chgData name="Morgan Dundas" userId="81cd4478-3756-4bb0-9408-1daef597e841" providerId="ADAL" clId="{B8E2A502-9A06-48E0-AB96-84F534CB435A}" dt="2023-09-13T20:14:19.510" v="1036" actId="1076"/>
          <ac:cxnSpMkLst>
            <pc:docMk/>
            <pc:sldMk cId="688484408" sldId="272"/>
            <ac:cxnSpMk id="68" creationId="{0AD3BC56-9B29-D268-1F8E-8F66CF9D57DA}"/>
          </ac:cxnSpMkLst>
        </pc:cxnChg>
        <pc:cxnChg chg="add mod">
          <ac:chgData name="Morgan Dundas" userId="81cd4478-3756-4bb0-9408-1daef597e841" providerId="ADAL" clId="{B8E2A502-9A06-48E0-AB96-84F534CB435A}" dt="2023-09-13T20:14:19.510" v="1036" actId="1076"/>
          <ac:cxnSpMkLst>
            <pc:docMk/>
            <pc:sldMk cId="688484408" sldId="272"/>
            <ac:cxnSpMk id="74" creationId="{4E485F17-CC59-7F9A-79AC-2201A2B33735}"/>
          </ac:cxnSpMkLst>
        </pc:cxnChg>
      </pc:sldChg>
      <pc:sldChg chg="addSp delSp modSp mod ord">
        <pc:chgData name="Morgan Dundas" userId="81cd4478-3756-4bb0-9408-1daef597e841" providerId="ADAL" clId="{B8E2A502-9A06-48E0-AB96-84F534CB435A}" dt="2023-09-18T21:09:01.474" v="4368" actId="20577"/>
        <pc:sldMkLst>
          <pc:docMk/>
          <pc:sldMk cId="1754606762" sldId="280"/>
        </pc:sldMkLst>
        <pc:spChg chg="del mod">
          <ac:chgData name="Morgan Dundas" userId="81cd4478-3756-4bb0-9408-1daef597e841" providerId="ADAL" clId="{B8E2A502-9A06-48E0-AB96-84F534CB435A}" dt="2023-09-18T16:30:37.919" v="2560" actId="478"/>
          <ac:spMkLst>
            <pc:docMk/>
            <pc:sldMk cId="1754606762" sldId="280"/>
            <ac:spMk id="2" creationId="{D3DA7362-F651-76C2-1146-A9527D1F47A9}"/>
          </ac:spMkLst>
        </pc:spChg>
        <pc:spChg chg="mod">
          <ac:chgData name="Morgan Dundas" userId="81cd4478-3756-4bb0-9408-1daef597e841" providerId="ADAL" clId="{B8E2A502-9A06-48E0-AB96-84F534CB435A}" dt="2023-09-18T21:09:01.474" v="4368" actId="20577"/>
          <ac:spMkLst>
            <pc:docMk/>
            <pc:sldMk cId="1754606762" sldId="280"/>
            <ac:spMk id="3" creationId="{2C6B1796-BF5D-8179-F4DB-7E32454F741A}"/>
          </ac:spMkLst>
        </pc:spChg>
        <pc:spChg chg="add mod">
          <ac:chgData name="Morgan Dundas" userId="81cd4478-3756-4bb0-9408-1daef597e841" providerId="ADAL" clId="{B8E2A502-9A06-48E0-AB96-84F534CB435A}" dt="2023-09-18T18:02:16.939" v="3554" actId="207"/>
          <ac:spMkLst>
            <pc:docMk/>
            <pc:sldMk cId="1754606762" sldId="280"/>
            <ac:spMk id="4" creationId="{75031066-3005-8182-8A6B-0930697562B0}"/>
          </ac:spMkLst>
        </pc:spChg>
        <pc:spChg chg="del">
          <ac:chgData name="Morgan Dundas" userId="81cd4478-3756-4bb0-9408-1daef597e841" providerId="ADAL" clId="{B8E2A502-9A06-48E0-AB96-84F534CB435A}" dt="2023-09-13T19:06:05.357" v="254" actId="478"/>
          <ac:spMkLst>
            <pc:docMk/>
            <pc:sldMk cId="1754606762" sldId="280"/>
            <ac:spMk id="4" creationId="{D6BA5CEE-1563-DC90-1688-42EC4FD67E55}"/>
          </ac:spMkLst>
        </pc:spChg>
        <pc:spChg chg="add del mod">
          <ac:chgData name="Morgan Dundas" userId="81cd4478-3756-4bb0-9408-1daef597e841" providerId="ADAL" clId="{B8E2A502-9A06-48E0-AB96-84F534CB435A}" dt="2023-09-18T16:30:41.193" v="2561" actId="478"/>
          <ac:spMkLst>
            <pc:docMk/>
            <pc:sldMk cId="1754606762" sldId="280"/>
            <ac:spMk id="6" creationId="{2E69F704-3F5F-77A8-9172-CE9F0CFC2C93}"/>
          </ac:spMkLst>
        </pc:spChg>
        <pc:picChg chg="add mod">
          <ac:chgData name="Morgan Dundas" userId="81cd4478-3756-4bb0-9408-1daef597e841" providerId="ADAL" clId="{B8E2A502-9A06-48E0-AB96-84F534CB435A}" dt="2023-09-18T18:02:20.891" v="3555" actId="207"/>
          <ac:picMkLst>
            <pc:docMk/>
            <pc:sldMk cId="1754606762" sldId="280"/>
            <ac:picMk id="8" creationId="{7F58CCB8-045E-DFA1-B3BD-F1E06454B228}"/>
          </ac:picMkLst>
        </pc:picChg>
      </pc:sldChg>
      <pc:sldChg chg="addSp delSp modSp mod ord">
        <pc:chgData name="Morgan Dundas" userId="81cd4478-3756-4bb0-9408-1daef597e841" providerId="ADAL" clId="{B8E2A502-9A06-48E0-AB96-84F534CB435A}" dt="2023-09-18T20:50:38.890" v="4338" actId="1076"/>
        <pc:sldMkLst>
          <pc:docMk/>
          <pc:sldMk cId="2013375984" sldId="291"/>
        </pc:sldMkLst>
        <pc:spChg chg="del">
          <ac:chgData name="Morgan Dundas" userId="81cd4478-3756-4bb0-9408-1daef597e841" providerId="ADAL" clId="{B8E2A502-9A06-48E0-AB96-84F534CB435A}" dt="2023-09-18T18:11:17.838" v="3693" actId="478"/>
          <ac:spMkLst>
            <pc:docMk/>
            <pc:sldMk cId="2013375984" sldId="291"/>
            <ac:spMk id="2" creationId="{24DB712A-81E4-459D-894D-87C72944AA88}"/>
          </ac:spMkLst>
        </pc:spChg>
        <pc:spChg chg="del mod">
          <ac:chgData name="Morgan Dundas" userId="81cd4478-3756-4bb0-9408-1daef597e841" providerId="ADAL" clId="{B8E2A502-9A06-48E0-AB96-84F534CB435A}" dt="2023-09-18T18:33:01.806" v="3827" actId="478"/>
          <ac:spMkLst>
            <pc:docMk/>
            <pc:sldMk cId="2013375984" sldId="291"/>
            <ac:spMk id="6" creationId="{3B0B5718-D71E-410A-B599-EE998F281DAD}"/>
          </ac:spMkLst>
        </pc:spChg>
        <pc:spChg chg="add del mod">
          <ac:chgData name="Morgan Dundas" userId="81cd4478-3756-4bb0-9408-1daef597e841" providerId="ADAL" clId="{B8E2A502-9A06-48E0-AB96-84F534CB435A}" dt="2023-09-18T18:11:26.140" v="3696" actId="478"/>
          <ac:spMkLst>
            <pc:docMk/>
            <pc:sldMk cId="2013375984" sldId="291"/>
            <ac:spMk id="8" creationId="{AD579350-944D-9E9B-0037-3920E4873558}"/>
          </ac:spMkLst>
        </pc:spChg>
        <pc:spChg chg="mod">
          <ac:chgData name="Morgan Dundas" userId="81cd4478-3756-4bb0-9408-1daef597e841" providerId="ADAL" clId="{B8E2A502-9A06-48E0-AB96-84F534CB435A}" dt="2023-09-18T18:50:13.380" v="3991" actId="1076"/>
          <ac:spMkLst>
            <pc:docMk/>
            <pc:sldMk cId="2013375984" sldId="291"/>
            <ac:spMk id="10" creationId="{1F0BC0A6-3DC9-7B44-9175-D11A9DA3E99A}"/>
          </ac:spMkLst>
        </pc:spChg>
        <pc:spChg chg="add mod">
          <ac:chgData name="Morgan Dundas" userId="81cd4478-3756-4bb0-9408-1daef597e841" providerId="ADAL" clId="{B8E2A502-9A06-48E0-AB96-84F534CB435A}" dt="2023-09-18T18:11:41.097" v="3716" actId="1076"/>
          <ac:spMkLst>
            <pc:docMk/>
            <pc:sldMk cId="2013375984" sldId="291"/>
            <ac:spMk id="11" creationId="{D57F96DB-B06D-3757-9BF4-F2C889966C88}"/>
          </ac:spMkLst>
        </pc:spChg>
        <pc:spChg chg="mod">
          <ac:chgData name="Morgan Dundas" userId="81cd4478-3756-4bb0-9408-1daef597e841" providerId="ADAL" clId="{B8E2A502-9A06-48E0-AB96-84F534CB435A}" dt="2023-09-18T18:50:13.380" v="3991" actId="1076"/>
          <ac:spMkLst>
            <pc:docMk/>
            <pc:sldMk cId="2013375984" sldId="291"/>
            <ac:spMk id="14" creationId="{966FC0AA-EB41-936A-51F2-5CEDF5B42F94}"/>
          </ac:spMkLst>
        </pc:spChg>
        <pc:spChg chg="del mod">
          <ac:chgData name="Morgan Dundas" userId="81cd4478-3756-4bb0-9408-1daef597e841" providerId="ADAL" clId="{B8E2A502-9A06-48E0-AB96-84F534CB435A}" dt="2023-09-18T18:12:32.275" v="3721" actId="478"/>
          <ac:spMkLst>
            <pc:docMk/>
            <pc:sldMk cId="2013375984" sldId="291"/>
            <ac:spMk id="19" creationId="{1E21088B-D927-FAA1-2805-3ED5749B4076}"/>
          </ac:spMkLst>
        </pc:spChg>
        <pc:spChg chg="mod topLvl">
          <ac:chgData name="Morgan Dundas" userId="81cd4478-3756-4bb0-9408-1daef597e841" providerId="ADAL" clId="{B8E2A502-9A06-48E0-AB96-84F534CB435A}" dt="2023-09-18T20:50:38.890" v="4338" actId="1076"/>
          <ac:spMkLst>
            <pc:docMk/>
            <pc:sldMk cId="2013375984" sldId="291"/>
            <ac:spMk id="20" creationId="{335F8999-CF5C-EEE9-B15C-87F2051E5E4D}"/>
          </ac:spMkLst>
        </pc:spChg>
        <pc:spChg chg="add mod">
          <ac:chgData name="Morgan Dundas" userId="81cd4478-3756-4bb0-9408-1daef597e841" providerId="ADAL" clId="{B8E2A502-9A06-48E0-AB96-84F534CB435A}" dt="2023-09-18T20:50:22.224" v="4335" actId="1076"/>
          <ac:spMkLst>
            <pc:docMk/>
            <pc:sldMk cId="2013375984" sldId="291"/>
            <ac:spMk id="28" creationId="{D230C6BB-7AD6-1012-1A76-6A58B15FD3F4}"/>
          </ac:spMkLst>
        </pc:spChg>
        <pc:spChg chg="mod">
          <ac:chgData name="Morgan Dundas" userId="81cd4478-3756-4bb0-9408-1daef597e841" providerId="ADAL" clId="{B8E2A502-9A06-48E0-AB96-84F534CB435A}" dt="2023-09-18T18:12:00.194" v="3720" actId="1076"/>
          <ac:spMkLst>
            <pc:docMk/>
            <pc:sldMk cId="2013375984" sldId="291"/>
            <ac:spMk id="33" creationId="{024C62E2-A39F-1497-F724-6D69E0A188E7}"/>
          </ac:spMkLst>
        </pc:spChg>
        <pc:spChg chg="mod">
          <ac:chgData name="Morgan Dundas" userId="81cd4478-3756-4bb0-9408-1daef597e841" providerId="ADAL" clId="{B8E2A502-9A06-48E0-AB96-84F534CB435A}" dt="2023-09-18T18:12:00.194" v="3720" actId="1076"/>
          <ac:spMkLst>
            <pc:docMk/>
            <pc:sldMk cId="2013375984" sldId="291"/>
            <ac:spMk id="34" creationId="{C3C7B2E3-88C6-B1FF-7701-FD68E7ADD6F5}"/>
          </ac:spMkLst>
        </pc:spChg>
        <pc:spChg chg="mod">
          <ac:chgData name="Morgan Dundas" userId="81cd4478-3756-4bb0-9408-1daef597e841" providerId="ADAL" clId="{B8E2A502-9A06-48E0-AB96-84F534CB435A}" dt="2023-09-18T18:12:00.194" v="3720" actId="1076"/>
          <ac:spMkLst>
            <pc:docMk/>
            <pc:sldMk cId="2013375984" sldId="291"/>
            <ac:spMk id="35" creationId="{50B665F7-D167-E2A8-B94A-866CA89EFCD5}"/>
          </ac:spMkLst>
        </pc:spChg>
        <pc:spChg chg="mod">
          <ac:chgData name="Morgan Dundas" userId="81cd4478-3756-4bb0-9408-1daef597e841" providerId="ADAL" clId="{B8E2A502-9A06-48E0-AB96-84F534CB435A}" dt="2023-09-18T18:12:00.194" v="3720" actId="1076"/>
          <ac:spMkLst>
            <pc:docMk/>
            <pc:sldMk cId="2013375984" sldId="291"/>
            <ac:spMk id="36" creationId="{CFA80983-9170-B715-A980-084B72444B22}"/>
          </ac:spMkLst>
        </pc:spChg>
        <pc:spChg chg="mod topLvl">
          <ac:chgData name="Morgan Dundas" userId="81cd4478-3756-4bb0-9408-1daef597e841" providerId="ADAL" clId="{B8E2A502-9A06-48E0-AB96-84F534CB435A}" dt="2023-09-18T18:43:51.547" v="3919" actId="164"/>
          <ac:spMkLst>
            <pc:docMk/>
            <pc:sldMk cId="2013375984" sldId="291"/>
            <ac:spMk id="38" creationId="{B8E94AAE-4E58-526E-3E48-6A0EBD8CC9FD}"/>
          </ac:spMkLst>
        </pc:spChg>
        <pc:spChg chg="del mod topLvl">
          <ac:chgData name="Morgan Dundas" userId="81cd4478-3756-4bb0-9408-1daef597e841" providerId="ADAL" clId="{B8E2A502-9A06-48E0-AB96-84F534CB435A}" dt="2023-09-18T18:49:48.896" v="3985" actId="478"/>
          <ac:spMkLst>
            <pc:docMk/>
            <pc:sldMk cId="2013375984" sldId="291"/>
            <ac:spMk id="40" creationId="{2A7CD224-1507-3984-62E1-AB4D2EFE0171}"/>
          </ac:spMkLst>
        </pc:spChg>
        <pc:spChg chg="del mod topLvl">
          <ac:chgData name="Morgan Dundas" userId="81cd4478-3756-4bb0-9408-1daef597e841" providerId="ADAL" clId="{B8E2A502-9A06-48E0-AB96-84F534CB435A}" dt="2023-09-18T18:40:18.101" v="3896" actId="478"/>
          <ac:spMkLst>
            <pc:docMk/>
            <pc:sldMk cId="2013375984" sldId="291"/>
            <ac:spMk id="43" creationId="{BD104FD1-1BE2-5CDF-76AD-BFDE55E56DCC}"/>
          </ac:spMkLst>
        </pc:spChg>
        <pc:spChg chg="del mod topLvl">
          <ac:chgData name="Morgan Dundas" userId="81cd4478-3756-4bb0-9408-1daef597e841" providerId="ADAL" clId="{B8E2A502-9A06-48E0-AB96-84F534CB435A}" dt="2023-09-18T18:49:53.603" v="3988" actId="478"/>
          <ac:spMkLst>
            <pc:docMk/>
            <pc:sldMk cId="2013375984" sldId="291"/>
            <ac:spMk id="47" creationId="{0BBF7C85-95FF-1B3F-7FC6-1A3D46EAD727}"/>
          </ac:spMkLst>
        </pc:spChg>
        <pc:spChg chg="mod topLvl">
          <ac:chgData name="Morgan Dundas" userId="81cd4478-3756-4bb0-9408-1daef597e841" providerId="ADAL" clId="{B8E2A502-9A06-48E0-AB96-84F534CB435A}" dt="2023-09-18T20:50:15.613" v="4334" actId="1076"/>
          <ac:spMkLst>
            <pc:docMk/>
            <pc:sldMk cId="2013375984" sldId="291"/>
            <ac:spMk id="48" creationId="{277B1A01-64B9-0067-3353-A1243A41DB69}"/>
          </ac:spMkLst>
        </pc:spChg>
        <pc:spChg chg="del mod topLvl">
          <ac:chgData name="Morgan Dundas" userId="81cd4478-3756-4bb0-9408-1daef597e841" providerId="ADAL" clId="{B8E2A502-9A06-48E0-AB96-84F534CB435A}" dt="2023-09-18T18:49:50.739" v="3986" actId="478"/>
          <ac:spMkLst>
            <pc:docMk/>
            <pc:sldMk cId="2013375984" sldId="291"/>
            <ac:spMk id="49" creationId="{9690B80D-373D-B05C-A126-1B52DAA0ADAE}"/>
          </ac:spMkLst>
        </pc:spChg>
        <pc:spChg chg="del mod">
          <ac:chgData name="Morgan Dundas" userId="81cd4478-3756-4bb0-9408-1daef597e841" providerId="ADAL" clId="{B8E2A502-9A06-48E0-AB96-84F534CB435A}" dt="2023-09-18T18:12:32.275" v="3721" actId="478"/>
          <ac:spMkLst>
            <pc:docMk/>
            <pc:sldMk cId="2013375984" sldId="291"/>
            <ac:spMk id="52" creationId="{8E1F65FC-CD44-4C37-D132-CB4AA236FAC8}"/>
          </ac:spMkLst>
        </pc:spChg>
        <pc:spChg chg="mod topLvl">
          <ac:chgData name="Morgan Dundas" userId="81cd4478-3756-4bb0-9408-1daef597e841" providerId="ADAL" clId="{B8E2A502-9A06-48E0-AB96-84F534CB435A}" dt="2023-09-18T20:50:35.657" v="4337" actId="1076"/>
          <ac:spMkLst>
            <pc:docMk/>
            <pc:sldMk cId="2013375984" sldId="291"/>
            <ac:spMk id="53" creationId="{BA81E0F8-AF29-1347-3F33-4D9310C40AEB}"/>
          </ac:spMkLst>
        </pc:spChg>
        <pc:spChg chg="del mod">
          <ac:chgData name="Morgan Dundas" userId="81cd4478-3756-4bb0-9408-1daef597e841" providerId="ADAL" clId="{B8E2A502-9A06-48E0-AB96-84F534CB435A}" dt="2023-09-18T18:34:56.293" v="3835" actId="478"/>
          <ac:spMkLst>
            <pc:docMk/>
            <pc:sldMk cId="2013375984" sldId="291"/>
            <ac:spMk id="57" creationId="{A328805E-39BF-9E16-787B-F137C7BA9B95}"/>
          </ac:spMkLst>
        </pc:spChg>
        <pc:spChg chg="mod">
          <ac:chgData name="Morgan Dundas" userId="81cd4478-3756-4bb0-9408-1daef597e841" providerId="ADAL" clId="{B8E2A502-9A06-48E0-AB96-84F534CB435A}" dt="2023-09-18T18:12:00.194" v="3720" actId="1076"/>
          <ac:spMkLst>
            <pc:docMk/>
            <pc:sldMk cId="2013375984" sldId="291"/>
            <ac:spMk id="60" creationId="{ECB06EDF-5D13-9032-BBAB-47FB9BB8F121}"/>
          </ac:spMkLst>
        </pc:spChg>
        <pc:spChg chg="del mod">
          <ac:chgData name="Morgan Dundas" userId="81cd4478-3756-4bb0-9408-1daef597e841" providerId="ADAL" clId="{B8E2A502-9A06-48E0-AB96-84F534CB435A}" dt="2023-09-18T18:30:40.439" v="3781" actId="478"/>
          <ac:spMkLst>
            <pc:docMk/>
            <pc:sldMk cId="2013375984" sldId="291"/>
            <ac:spMk id="2052" creationId="{5D632CB5-B54B-909E-4C11-DD727B94C1CE}"/>
          </ac:spMkLst>
        </pc:spChg>
        <pc:spChg chg="del mod">
          <ac:chgData name="Morgan Dundas" userId="81cd4478-3756-4bb0-9408-1daef597e841" providerId="ADAL" clId="{B8E2A502-9A06-48E0-AB96-84F534CB435A}" dt="2023-09-18T18:31:30.523" v="3814" actId="478"/>
          <ac:spMkLst>
            <pc:docMk/>
            <pc:sldMk cId="2013375984" sldId="291"/>
            <ac:spMk id="2055" creationId="{4B9A4E2A-546C-ADBE-28FB-28D6E1A2F978}"/>
          </ac:spMkLst>
        </pc:spChg>
        <pc:spChg chg="mod">
          <ac:chgData name="Morgan Dundas" userId="81cd4478-3756-4bb0-9408-1daef597e841" providerId="ADAL" clId="{B8E2A502-9A06-48E0-AB96-84F534CB435A}" dt="2023-09-18T18:50:13.380" v="3991" actId="1076"/>
          <ac:spMkLst>
            <pc:docMk/>
            <pc:sldMk cId="2013375984" sldId="291"/>
            <ac:spMk id="2057" creationId="{299BFB21-EB40-5861-9CFC-DE922C769E9E}"/>
          </ac:spMkLst>
        </pc:spChg>
        <pc:grpChg chg="mod">
          <ac:chgData name="Morgan Dundas" userId="81cd4478-3756-4bb0-9408-1daef597e841" providerId="ADAL" clId="{B8E2A502-9A06-48E0-AB96-84F534CB435A}" dt="2023-09-18T18:50:13.380" v="3991" actId="1076"/>
          <ac:grpSpMkLst>
            <pc:docMk/>
            <pc:sldMk cId="2013375984" sldId="291"/>
            <ac:grpSpMk id="7" creationId="{035FC08A-5A1A-8B70-06B4-55E0634C3DAD}"/>
          </ac:grpSpMkLst>
        </pc:grpChg>
        <pc:grpChg chg="add del mod">
          <ac:chgData name="Morgan Dundas" userId="81cd4478-3756-4bb0-9408-1daef597e841" providerId="ADAL" clId="{B8E2A502-9A06-48E0-AB96-84F534CB435A}" dt="2023-09-18T18:37:08.042" v="3850" actId="165"/>
          <ac:grpSpMkLst>
            <pc:docMk/>
            <pc:sldMk cId="2013375984" sldId="291"/>
            <ac:grpSpMk id="12" creationId="{15D8868E-175B-81A3-C7EB-C4758F763BEE}"/>
          </ac:grpSpMkLst>
        </pc:grpChg>
        <pc:grpChg chg="add mod">
          <ac:chgData name="Morgan Dundas" userId="81cd4478-3756-4bb0-9408-1daef597e841" providerId="ADAL" clId="{B8E2A502-9A06-48E0-AB96-84F534CB435A}" dt="2023-09-18T18:50:13.380" v="3991" actId="1076"/>
          <ac:grpSpMkLst>
            <pc:docMk/>
            <pc:sldMk cId="2013375984" sldId="291"/>
            <ac:grpSpMk id="15" creationId="{B6E55008-E96A-2DE9-58A9-72379C472111}"/>
          </ac:grpSpMkLst>
        </pc:grpChg>
        <pc:grpChg chg="add mod">
          <ac:chgData name="Morgan Dundas" userId="81cd4478-3756-4bb0-9408-1daef597e841" providerId="ADAL" clId="{B8E2A502-9A06-48E0-AB96-84F534CB435A}" dt="2023-09-18T18:50:13.380" v="3991" actId="1076"/>
          <ac:grpSpMkLst>
            <pc:docMk/>
            <pc:sldMk cId="2013375984" sldId="291"/>
            <ac:grpSpMk id="18" creationId="{7BFDF3C3-C350-FB99-DFC2-E6AB0D018AA8}"/>
          </ac:grpSpMkLst>
        </pc:grpChg>
        <pc:grpChg chg="add del mod">
          <ac:chgData name="Morgan Dundas" userId="81cd4478-3756-4bb0-9408-1daef597e841" providerId="ADAL" clId="{B8E2A502-9A06-48E0-AB96-84F534CB435A}" dt="2023-09-18T18:38:43.984" v="3866" actId="165"/>
          <ac:grpSpMkLst>
            <pc:docMk/>
            <pc:sldMk cId="2013375984" sldId="291"/>
            <ac:grpSpMk id="21" creationId="{7360E0EB-9850-B53A-4815-EE50EF96DE2F}"/>
          </ac:grpSpMkLst>
        </pc:grpChg>
        <pc:grpChg chg="add del mod">
          <ac:chgData name="Morgan Dundas" userId="81cd4478-3756-4bb0-9408-1daef597e841" providerId="ADAL" clId="{B8E2A502-9A06-48E0-AB96-84F534CB435A}" dt="2023-09-18T18:49:52.184" v="3987" actId="478"/>
          <ac:grpSpMkLst>
            <pc:docMk/>
            <pc:sldMk cId="2013375984" sldId="291"/>
            <ac:grpSpMk id="23" creationId="{32CAEA25-72BE-FED0-8008-E4DBEF91794E}"/>
          </ac:grpSpMkLst>
        </pc:grpChg>
        <pc:grpChg chg="add del mod">
          <ac:chgData name="Morgan Dundas" userId="81cd4478-3756-4bb0-9408-1daef597e841" providerId="ADAL" clId="{B8E2A502-9A06-48E0-AB96-84F534CB435A}" dt="2023-09-18T18:49:47.305" v="3984" actId="478"/>
          <ac:grpSpMkLst>
            <pc:docMk/>
            <pc:sldMk cId="2013375984" sldId="291"/>
            <ac:grpSpMk id="24" creationId="{A648DB2B-6F3C-66A4-1110-106DF772D817}"/>
          </ac:grpSpMkLst>
        </pc:grpChg>
        <pc:grpChg chg="add mod">
          <ac:chgData name="Morgan Dundas" userId="81cd4478-3756-4bb0-9408-1daef597e841" providerId="ADAL" clId="{B8E2A502-9A06-48E0-AB96-84F534CB435A}" dt="2023-09-18T18:50:13.380" v="3991" actId="1076"/>
          <ac:grpSpMkLst>
            <pc:docMk/>
            <pc:sldMk cId="2013375984" sldId="291"/>
            <ac:grpSpMk id="25" creationId="{8CEB538D-1ACA-BF9C-7BBC-5FF11F867DC8}"/>
          </ac:grpSpMkLst>
        </pc:grpChg>
        <pc:grpChg chg="add mod">
          <ac:chgData name="Morgan Dundas" userId="81cd4478-3756-4bb0-9408-1daef597e841" providerId="ADAL" clId="{B8E2A502-9A06-48E0-AB96-84F534CB435A}" dt="2023-09-18T18:50:13.380" v="3991" actId="1076"/>
          <ac:grpSpMkLst>
            <pc:docMk/>
            <pc:sldMk cId="2013375984" sldId="291"/>
            <ac:grpSpMk id="32" creationId="{35DFE6CC-32CC-2B10-206C-B0B2791AF9C1}"/>
          </ac:grpSpMkLst>
        </pc:grpChg>
        <pc:grpChg chg="del mod topLvl">
          <ac:chgData name="Morgan Dundas" userId="81cd4478-3756-4bb0-9408-1daef597e841" providerId="ADAL" clId="{B8E2A502-9A06-48E0-AB96-84F534CB435A}" dt="2023-09-18T18:38:59.033" v="3868" actId="165"/>
          <ac:grpSpMkLst>
            <pc:docMk/>
            <pc:sldMk cId="2013375984" sldId="291"/>
            <ac:grpSpMk id="39" creationId="{B15806B6-DDC1-4983-5B57-9DD6B2514092}"/>
          </ac:grpSpMkLst>
        </pc:grpChg>
        <pc:grpChg chg="del mod">
          <ac:chgData name="Morgan Dundas" userId="81cd4478-3756-4bb0-9408-1daef597e841" providerId="ADAL" clId="{B8E2A502-9A06-48E0-AB96-84F534CB435A}" dt="2023-09-18T18:32:11.006" v="3823" actId="478"/>
          <ac:grpSpMkLst>
            <pc:docMk/>
            <pc:sldMk cId="2013375984" sldId="291"/>
            <ac:grpSpMk id="2049" creationId="{F35A5345-C6E3-8C19-BFED-E771E504E67F}"/>
          </ac:grpSpMkLst>
        </pc:grpChg>
        <pc:picChg chg="del mod">
          <ac:chgData name="Morgan Dundas" userId="81cd4478-3756-4bb0-9408-1daef597e841" providerId="ADAL" clId="{B8E2A502-9A06-48E0-AB96-84F534CB435A}" dt="2023-09-18T18:32:11.006" v="3823" actId="478"/>
          <ac:picMkLst>
            <pc:docMk/>
            <pc:sldMk cId="2013375984" sldId="291"/>
            <ac:picMk id="4" creationId="{DD4DABE9-A6B2-4341-A848-132A0863EC57}"/>
          </ac:picMkLst>
        </pc:picChg>
        <pc:picChg chg="mod">
          <ac:chgData name="Morgan Dundas" userId="81cd4478-3756-4bb0-9408-1daef597e841" providerId="ADAL" clId="{B8E2A502-9A06-48E0-AB96-84F534CB435A}" dt="2023-09-18T18:50:13.380" v="3991" actId="1076"/>
          <ac:picMkLst>
            <pc:docMk/>
            <pc:sldMk cId="2013375984" sldId="291"/>
            <ac:picMk id="9" creationId="{5B7591F1-1E4C-4AF6-195C-2A8A69DA3405}"/>
          </ac:picMkLst>
        </pc:picChg>
        <pc:picChg chg="mod">
          <ac:chgData name="Morgan Dundas" userId="81cd4478-3756-4bb0-9408-1daef597e841" providerId="ADAL" clId="{B8E2A502-9A06-48E0-AB96-84F534CB435A}" dt="2023-09-18T18:50:13.380" v="3991" actId="1076"/>
          <ac:picMkLst>
            <pc:docMk/>
            <pc:sldMk cId="2013375984" sldId="291"/>
            <ac:picMk id="13" creationId="{CA93424B-35C4-983C-0719-BC88D56FCB13}"/>
          </ac:picMkLst>
        </pc:picChg>
        <pc:picChg chg="del mod">
          <ac:chgData name="Morgan Dundas" userId="81cd4478-3756-4bb0-9408-1daef597e841" providerId="ADAL" clId="{B8E2A502-9A06-48E0-AB96-84F534CB435A}" dt="2023-09-18T18:12:35.680" v="3722" actId="478"/>
          <ac:picMkLst>
            <pc:docMk/>
            <pc:sldMk cId="2013375984" sldId="291"/>
            <ac:picMk id="16" creationId="{30860F77-EC17-2758-D559-062BA65BA768}"/>
          </ac:picMkLst>
        </pc:picChg>
        <pc:picChg chg="mod topLvl">
          <ac:chgData name="Morgan Dundas" userId="81cd4478-3756-4bb0-9408-1daef597e841" providerId="ADAL" clId="{B8E2A502-9A06-48E0-AB96-84F534CB435A}" dt="2023-09-18T18:50:13.380" v="3991" actId="1076"/>
          <ac:picMkLst>
            <pc:docMk/>
            <pc:sldMk cId="2013375984" sldId="291"/>
            <ac:picMk id="17" creationId="{BDB4EA53-FE6F-CD37-D092-F85AD6234DAD}"/>
          </ac:picMkLst>
        </pc:picChg>
        <pc:picChg chg="add mod">
          <ac:chgData name="Morgan Dundas" userId="81cd4478-3756-4bb0-9408-1daef597e841" providerId="ADAL" clId="{B8E2A502-9A06-48E0-AB96-84F534CB435A}" dt="2023-09-18T18:50:13.380" v="3991" actId="1076"/>
          <ac:picMkLst>
            <pc:docMk/>
            <pc:sldMk cId="2013375984" sldId="291"/>
            <ac:picMk id="22" creationId="{EECEFBDB-3BE0-85E0-71C7-2161215E42A1}"/>
          </ac:picMkLst>
        </pc:picChg>
        <pc:picChg chg="mod">
          <ac:chgData name="Morgan Dundas" userId="81cd4478-3756-4bb0-9408-1daef597e841" providerId="ADAL" clId="{B8E2A502-9A06-48E0-AB96-84F534CB435A}" dt="2023-09-18T18:12:00.194" v="3720" actId="1076"/>
          <ac:picMkLst>
            <pc:docMk/>
            <pc:sldMk cId="2013375984" sldId="291"/>
            <ac:picMk id="26" creationId="{E6D85030-ABBE-B944-35B0-C345235D6580}"/>
          </ac:picMkLst>
        </pc:picChg>
        <pc:picChg chg="mod">
          <ac:chgData name="Morgan Dundas" userId="81cd4478-3756-4bb0-9408-1daef597e841" providerId="ADAL" clId="{B8E2A502-9A06-48E0-AB96-84F534CB435A}" dt="2023-09-18T18:12:00.194" v="3720" actId="1076"/>
          <ac:picMkLst>
            <pc:docMk/>
            <pc:sldMk cId="2013375984" sldId="291"/>
            <ac:picMk id="27" creationId="{40848D0C-AD2E-6280-8185-FAC9F6F4EC26}"/>
          </ac:picMkLst>
        </pc:picChg>
        <pc:picChg chg="mod">
          <ac:chgData name="Morgan Dundas" userId="81cd4478-3756-4bb0-9408-1daef597e841" providerId="ADAL" clId="{B8E2A502-9A06-48E0-AB96-84F534CB435A}" dt="2023-09-18T18:12:00.194" v="3720" actId="1076"/>
          <ac:picMkLst>
            <pc:docMk/>
            <pc:sldMk cId="2013375984" sldId="291"/>
            <ac:picMk id="29" creationId="{3BD1D2FD-10DC-154F-F97D-733991DE8F26}"/>
          </ac:picMkLst>
        </pc:picChg>
        <pc:picChg chg="mod">
          <ac:chgData name="Morgan Dundas" userId="81cd4478-3756-4bb0-9408-1daef597e841" providerId="ADAL" clId="{B8E2A502-9A06-48E0-AB96-84F534CB435A}" dt="2023-09-18T18:12:00.194" v="3720" actId="1076"/>
          <ac:picMkLst>
            <pc:docMk/>
            <pc:sldMk cId="2013375984" sldId="291"/>
            <ac:picMk id="30" creationId="{F6996423-24E7-8192-96F8-2A9FFD2CFE8D}"/>
          </ac:picMkLst>
        </pc:picChg>
        <pc:picChg chg="mod">
          <ac:chgData name="Morgan Dundas" userId="81cd4478-3756-4bb0-9408-1daef597e841" providerId="ADAL" clId="{B8E2A502-9A06-48E0-AB96-84F534CB435A}" dt="2023-09-18T18:12:00.194" v="3720" actId="1076"/>
          <ac:picMkLst>
            <pc:docMk/>
            <pc:sldMk cId="2013375984" sldId="291"/>
            <ac:picMk id="31" creationId="{7469D213-EDA6-3845-D264-854C18CDABE5}"/>
          </ac:picMkLst>
        </pc:picChg>
        <pc:picChg chg="del mod topLvl">
          <ac:chgData name="Morgan Dundas" userId="81cd4478-3756-4bb0-9408-1daef597e841" providerId="ADAL" clId="{B8E2A502-9A06-48E0-AB96-84F534CB435A}" dt="2023-09-18T18:49:47.305" v="3984" actId="478"/>
          <ac:picMkLst>
            <pc:docMk/>
            <pc:sldMk cId="2013375984" sldId="291"/>
            <ac:picMk id="41" creationId="{F03847CC-6DEF-0794-F85B-D7951F879CE5}"/>
          </ac:picMkLst>
        </pc:picChg>
        <pc:picChg chg="mod topLvl">
          <ac:chgData name="Morgan Dundas" userId="81cd4478-3756-4bb0-9408-1daef597e841" providerId="ADAL" clId="{B8E2A502-9A06-48E0-AB96-84F534CB435A}" dt="2023-09-18T18:43:51.547" v="3919" actId="164"/>
          <ac:picMkLst>
            <pc:docMk/>
            <pc:sldMk cId="2013375984" sldId="291"/>
            <ac:picMk id="42" creationId="{3A98B432-97D6-4D55-9E6A-D990FCF89CDF}"/>
          </ac:picMkLst>
        </pc:picChg>
        <pc:picChg chg="del mod topLvl">
          <ac:chgData name="Morgan Dundas" userId="81cd4478-3756-4bb0-9408-1daef597e841" providerId="ADAL" clId="{B8E2A502-9A06-48E0-AB96-84F534CB435A}" dt="2023-09-18T18:49:50.739" v="3986" actId="478"/>
          <ac:picMkLst>
            <pc:docMk/>
            <pc:sldMk cId="2013375984" sldId="291"/>
            <ac:picMk id="45" creationId="{724DC288-2716-2C47-9AA1-598080E2D75C}"/>
          </ac:picMkLst>
        </pc:picChg>
        <pc:picChg chg="mod topLvl">
          <ac:chgData name="Morgan Dundas" userId="81cd4478-3756-4bb0-9408-1daef597e841" providerId="ADAL" clId="{B8E2A502-9A06-48E0-AB96-84F534CB435A}" dt="2023-09-18T18:50:13.380" v="3991" actId="1076"/>
          <ac:picMkLst>
            <pc:docMk/>
            <pc:sldMk cId="2013375984" sldId="291"/>
            <ac:picMk id="46" creationId="{32BA7577-854B-9958-00CF-C6943E25F69A}"/>
          </ac:picMkLst>
        </pc:picChg>
        <pc:picChg chg="mod">
          <ac:chgData name="Morgan Dundas" userId="81cd4478-3756-4bb0-9408-1daef597e841" providerId="ADAL" clId="{B8E2A502-9A06-48E0-AB96-84F534CB435A}" dt="2023-09-18T18:12:00.194" v="3720" actId="1076"/>
          <ac:picMkLst>
            <pc:docMk/>
            <pc:sldMk cId="2013375984" sldId="291"/>
            <ac:picMk id="54" creationId="{43611895-5215-F6CB-3080-AB65EA778018}"/>
          </ac:picMkLst>
        </pc:picChg>
        <pc:picChg chg="mod">
          <ac:chgData name="Morgan Dundas" userId="81cd4478-3756-4bb0-9408-1daef597e841" providerId="ADAL" clId="{B8E2A502-9A06-48E0-AB96-84F534CB435A}" dt="2023-09-18T18:50:13.380" v="3991" actId="1076"/>
          <ac:picMkLst>
            <pc:docMk/>
            <pc:sldMk cId="2013375984" sldId="291"/>
            <ac:picMk id="1026" creationId="{EA8639AB-7A15-6C6F-7968-F9242CE5E657}"/>
          </ac:picMkLst>
        </pc:picChg>
        <pc:picChg chg="mod">
          <ac:chgData name="Morgan Dundas" userId="81cd4478-3756-4bb0-9408-1daef597e841" providerId="ADAL" clId="{B8E2A502-9A06-48E0-AB96-84F534CB435A}" dt="2023-09-18T18:12:00.194" v="3720" actId="1076"/>
          <ac:picMkLst>
            <pc:docMk/>
            <pc:sldMk cId="2013375984" sldId="291"/>
            <ac:picMk id="2050" creationId="{00039FAA-A800-6A26-0438-7EB1561DE4F3}"/>
          </ac:picMkLst>
        </pc:picChg>
        <pc:cxnChg chg="del">
          <ac:chgData name="Morgan Dundas" userId="81cd4478-3756-4bb0-9408-1daef597e841" providerId="ADAL" clId="{B8E2A502-9A06-48E0-AB96-84F534CB435A}" dt="2023-09-18T18:11:15.214" v="3692" actId="478"/>
          <ac:cxnSpMkLst>
            <pc:docMk/>
            <pc:sldMk cId="2013375984" sldId="291"/>
            <ac:cxnSpMk id="5" creationId="{F6B0DB7D-2F11-4DFE-AE37-21FDF2A3CD11}"/>
          </ac:cxnSpMkLst>
        </pc:cxnChg>
        <pc:cxnChg chg="mod">
          <ac:chgData name="Morgan Dundas" userId="81cd4478-3756-4bb0-9408-1daef597e841" providerId="ADAL" clId="{B8E2A502-9A06-48E0-AB96-84F534CB435A}" dt="2023-09-18T18:12:00.194" v="3720" actId="1076"/>
          <ac:cxnSpMkLst>
            <pc:docMk/>
            <pc:sldMk cId="2013375984" sldId="291"/>
            <ac:cxnSpMk id="59" creationId="{0AC7ABCD-B84F-77FB-9551-727EFB20595C}"/>
          </ac:cxnSpMkLst>
        </pc:cxnChg>
        <pc:cxnChg chg="del mod">
          <ac:chgData name="Morgan Dundas" userId="81cd4478-3756-4bb0-9408-1daef597e841" providerId="ADAL" clId="{B8E2A502-9A06-48E0-AB96-84F534CB435A}" dt="2023-09-18T18:30:36.528" v="3780" actId="478"/>
          <ac:cxnSpMkLst>
            <pc:docMk/>
            <pc:sldMk cId="2013375984" sldId="291"/>
            <ac:cxnSpMk id="2051" creationId="{93F45BC8-7E77-65FC-195F-BA4DB47657D7}"/>
          </ac:cxnSpMkLst>
        </pc:cxnChg>
        <pc:cxnChg chg="del mod">
          <ac:chgData name="Morgan Dundas" userId="81cd4478-3756-4bb0-9408-1daef597e841" providerId="ADAL" clId="{B8E2A502-9A06-48E0-AB96-84F534CB435A}" dt="2023-09-18T18:31:29.189" v="3813" actId="478"/>
          <ac:cxnSpMkLst>
            <pc:docMk/>
            <pc:sldMk cId="2013375984" sldId="291"/>
            <ac:cxnSpMk id="2054" creationId="{B8F5CD61-8F41-7EEA-DA83-FC134F8295D5}"/>
          </ac:cxnSpMkLst>
        </pc:cxnChg>
      </pc:sldChg>
      <pc:sldChg chg="delSp modSp mod">
        <pc:chgData name="Morgan Dundas" userId="81cd4478-3756-4bb0-9408-1daef597e841" providerId="ADAL" clId="{B8E2A502-9A06-48E0-AB96-84F534CB435A}" dt="2023-09-18T19:01:25.852" v="4022" actId="1076"/>
        <pc:sldMkLst>
          <pc:docMk/>
          <pc:sldMk cId="2712267138" sldId="299"/>
        </pc:sldMkLst>
        <pc:spChg chg="del">
          <ac:chgData name="Morgan Dundas" userId="81cd4478-3756-4bb0-9408-1daef597e841" providerId="ADAL" clId="{B8E2A502-9A06-48E0-AB96-84F534CB435A}" dt="2023-09-14T16:27:11.200" v="2447" actId="478"/>
          <ac:spMkLst>
            <pc:docMk/>
            <pc:sldMk cId="2712267138" sldId="299"/>
            <ac:spMk id="4" creationId="{F9BB8AE7-7F5A-A52D-5C0C-534253253255}"/>
          </ac:spMkLst>
        </pc:spChg>
        <pc:spChg chg="mod">
          <ac:chgData name="Morgan Dundas" userId="81cd4478-3756-4bb0-9408-1daef597e841" providerId="ADAL" clId="{B8E2A502-9A06-48E0-AB96-84F534CB435A}" dt="2023-09-18T19:01:25.852" v="4022" actId="1076"/>
          <ac:spMkLst>
            <pc:docMk/>
            <pc:sldMk cId="2712267138" sldId="299"/>
            <ac:spMk id="5" creationId="{A175E299-045C-0498-11BD-D246AE2DC995}"/>
          </ac:spMkLst>
        </pc:spChg>
      </pc:sldChg>
      <pc:sldChg chg="addSp delSp modSp mod">
        <pc:chgData name="Morgan Dundas" userId="81cd4478-3756-4bb0-9408-1daef597e841" providerId="ADAL" clId="{B8E2A502-9A06-48E0-AB96-84F534CB435A}" dt="2023-09-18T18:03:20.429" v="3563" actId="207"/>
        <pc:sldMkLst>
          <pc:docMk/>
          <pc:sldMk cId="1440475918" sldId="304"/>
        </pc:sldMkLst>
        <pc:spChg chg="add mod">
          <ac:chgData name="Morgan Dundas" userId="81cd4478-3756-4bb0-9408-1daef597e841" providerId="ADAL" clId="{B8E2A502-9A06-48E0-AB96-84F534CB435A}" dt="2023-09-18T18:03:20.429" v="3563" actId="207"/>
          <ac:spMkLst>
            <pc:docMk/>
            <pc:sldMk cId="1440475918" sldId="304"/>
            <ac:spMk id="2" creationId="{B37667BF-DBA4-2F09-477A-8A16E0C749BA}"/>
          </ac:spMkLst>
        </pc:spChg>
        <pc:spChg chg="mod">
          <ac:chgData name="Morgan Dundas" userId="81cd4478-3756-4bb0-9408-1daef597e841" providerId="ADAL" clId="{B8E2A502-9A06-48E0-AB96-84F534CB435A}" dt="2023-09-18T16:14:40.543" v="2453"/>
          <ac:spMkLst>
            <pc:docMk/>
            <pc:sldMk cId="1440475918" sldId="304"/>
            <ac:spMk id="4" creationId="{4EC80E31-310F-A9C2-361E-CF6BD2F75C30}"/>
          </ac:spMkLst>
        </pc:spChg>
        <pc:spChg chg="del mod">
          <ac:chgData name="Morgan Dundas" userId="81cd4478-3756-4bb0-9408-1daef597e841" providerId="ADAL" clId="{B8E2A502-9A06-48E0-AB96-84F534CB435A}" dt="2023-09-18T17:55:25.931" v="3526" actId="478"/>
          <ac:spMkLst>
            <pc:docMk/>
            <pc:sldMk cId="1440475918" sldId="304"/>
            <ac:spMk id="5" creationId="{590EF80A-2CE9-5AF9-4BD7-7EAD7687CDE7}"/>
          </ac:spMkLst>
        </pc:spChg>
        <pc:picChg chg="add mod">
          <ac:chgData name="Morgan Dundas" userId="81cd4478-3756-4bb0-9408-1daef597e841" providerId="ADAL" clId="{B8E2A502-9A06-48E0-AB96-84F534CB435A}" dt="2023-09-18T18:00:24.474" v="3543" actId="1076"/>
          <ac:picMkLst>
            <pc:docMk/>
            <pc:sldMk cId="1440475918" sldId="304"/>
            <ac:picMk id="3" creationId="{1A6CDE6E-5B4C-57D1-1A75-345B79CBB266}"/>
          </ac:picMkLst>
        </pc:picChg>
        <pc:picChg chg="add mod">
          <ac:chgData name="Morgan Dundas" userId="81cd4478-3756-4bb0-9408-1daef597e841" providerId="ADAL" clId="{B8E2A502-9A06-48E0-AB96-84F534CB435A}" dt="2023-09-18T18:00:24.474" v="3543" actId="1076"/>
          <ac:picMkLst>
            <pc:docMk/>
            <pc:sldMk cId="1440475918" sldId="304"/>
            <ac:picMk id="7" creationId="{D0988FED-824B-C967-6DFE-7ADC198612AD}"/>
          </ac:picMkLst>
        </pc:picChg>
        <pc:picChg chg="mod">
          <ac:chgData name="Morgan Dundas" userId="81cd4478-3756-4bb0-9408-1daef597e841" providerId="ADAL" clId="{B8E2A502-9A06-48E0-AB96-84F534CB435A}" dt="2023-09-18T18:00:24.474" v="3543" actId="1076"/>
          <ac:picMkLst>
            <pc:docMk/>
            <pc:sldMk cId="1440475918" sldId="304"/>
            <ac:picMk id="9" creationId="{0E345648-6733-D709-DDB0-5DD806A1ABF2}"/>
          </ac:picMkLst>
        </pc:picChg>
        <pc:picChg chg="mod">
          <ac:chgData name="Morgan Dundas" userId="81cd4478-3756-4bb0-9408-1daef597e841" providerId="ADAL" clId="{B8E2A502-9A06-48E0-AB96-84F534CB435A}" dt="2023-09-18T18:00:24.474" v="3543" actId="1076"/>
          <ac:picMkLst>
            <pc:docMk/>
            <pc:sldMk cId="1440475918" sldId="304"/>
            <ac:picMk id="10" creationId="{C31746EF-290B-1205-1E19-3C12393E6D92}"/>
          </ac:picMkLst>
        </pc:picChg>
        <pc:picChg chg="add del mod">
          <ac:chgData name="Morgan Dundas" userId="81cd4478-3756-4bb0-9408-1daef597e841" providerId="ADAL" clId="{B8E2A502-9A06-48E0-AB96-84F534CB435A}" dt="2023-09-18T18:00:11.618" v="3542" actId="478"/>
          <ac:picMkLst>
            <pc:docMk/>
            <pc:sldMk cId="1440475918" sldId="304"/>
            <ac:picMk id="1026" creationId="{2B91B8D0-0A7A-C5D6-B83B-9078E68968ED}"/>
          </ac:picMkLst>
        </pc:picChg>
        <pc:picChg chg="del mod">
          <ac:chgData name="Morgan Dundas" userId="81cd4478-3756-4bb0-9408-1daef597e841" providerId="ADAL" clId="{B8E2A502-9A06-48E0-AB96-84F534CB435A}" dt="2023-09-18T17:55:56.624" v="3535" actId="478"/>
          <ac:picMkLst>
            <pc:docMk/>
            <pc:sldMk cId="1440475918" sldId="304"/>
            <ac:picMk id="2050" creationId="{21C5C73A-C656-4049-2E4F-FF61199FF865}"/>
          </ac:picMkLst>
        </pc:picChg>
      </pc:sldChg>
      <pc:sldChg chg="addSp delSp modSp mod">
        <pc:chgData name="Morgan Dundas" userId="81cd4478-3756-4bb0-9408-1daef597e841" providerId="ADAL" clId="{B8E2A502-9A06-48E0-AB96-84F534CB435A}" dt="2023-09-18T18:05:06.694" v="3619" actId="2711"/>
        <pc:sldMkLst>
          <pc:docMk/>
          <pc:sldMk cId="4240708364" sldId="305"/>
        </pc:sldMkLst>
        <pc:spChg chg="add mod ord">
          <ac:chgData name="Morgan Dundas" userId="81cd4478-3756-4bb0-9408-1daef597e841" providerId="ADAL" clId="{B8E2A502-9A06-48E0-AB96-84F534CB435A}" dt="2023-09-18T18:05:06.694" v="3619" actId="2711"/>
          <ac:spMkLst>
            <pc:docMk/>
            <pc:sldMk cId="4240708364" sldId="305"/>
            <ac:spMk id="2" creationId="{C46718FB-8F7A-F709-E940-591B89B521AC}"/>
          </ac:spMkLst>
        </pc:spChg>
        <pc:spChg chg="del mod">
          <ac:chgData name="Morgan Dundas" userId="81cd4478-3756-4bb0-9408-1daef597e841" providerId="ADAL" clId="{B8E2A502-9A06-48E0-AB96-84F534CB435A}" dt="2023-09-18T18:04:29.610" v="3612" actId="478"/>
          <ac:spMkLst>
            <pc:docMk/>
            <pc:sldMk cId="4240708364" sldId="305"/>
            <ac:spMk id="9" creationId="{93F7BE3D-3AC8-4FCA-103B-A671F9687BF2}"/>
          </ac:spMkLst>
        </pc:spChg>
      </pc:sldChg>
      <pc:sldChg chg="addSp delSp modSp mod">
        <pc:chgData name="Morgan Dundas" userId="81cd4478-3756-4bb0-9408-1daef597e841" providerId="ADAL" clId="{B8E2A502-9A06-48E0-AB96-84F534CB435A}" dt="2023-09-18T18:09:12.548" v="3676" actId="1076"/>
        <pc:sldMkLst>
          <pc:docMk/>
          <pc:sldMk cId="3934423428" sldId="308"/>
        </pc:sldMkLst>
        <pc:spChg chg="add mod">
          <ac:chgData name="Morgan Dundas" userId="81cd4478-3756-4bb0-9408-1daef597e841" providerId="ADAL" clId="{B8E2A502-9A06-48E0-AB96-84F534CB435A}" dt="2023-09-18T18:09:12.548" v="3676" actId="1076"/>
          <ac:spMkLst>
            <pc:docMk/>
            <pc:sldMk cId="3934423428" sldId="308"/>
            <ac:spMk id="2" creationId="{4969EA91-DAAB-B626-537C-6D8C0A74B73F}"/>
          </ac:spMkLst>
        </pc:spChg>
        <pc:spChg chg="mod">
          <ac:chgData name="Morgan Dundas" userId="81cd4478-3756-4bb0-9408-1daef597e841" providerId="ADAL" clId="{B8E2A502-9A06-48E0-AB96-84F534CB435A}" dt="2023-09-18T16:14:40.543" v="2453"/>
          <ac:spMkLst>
            <pc:docMk/>
            <pc:sldMk cId="3934423428" sldId="308"/>
            <ac:spMk id="4" creationId="{4EC80E31-310F-A9C2-361E-CF6BD2F75C30}"/>
          </ac:spMkLst>
        </pc:spChg>
        <pc:spChg chg="del mod">
          <ac:chgData name="Morgan Dundas" userId="81cd4478-3756-4bb0-9408-1daef597e841" providerId="ADAL" clId="{B8E2A502-9A06-48E0-AB96-84F534CB435A}" dt="2023-09-18T18:09:05.745" v="3675" actId="478"/>
          <ac:spMkLst>
            <pc:docMk/>
            <pc:sldMk cId="3934423428" sldId="308"/>
            <ac:spMk id="5" creationId="{590EF80A-2CE9-5AF9-4BD7-7EAD7687CDE7}"/>
          </ac:spMkLst>
        </pc:spChg>
        <pc:picChg chg="add mod">
          <ac:chgData name="Morgan Dundas" userId="81cd4478-3756-4bb0-9408-1daef597e841" providerId="ADAL" clId="{B8E2A502-9A06-48E0-AB96-84F534CB435A}" dt="2023-09-14T15:58:57.275" v="2333" actId="1076"/>
          <ac:picMkLst>
            <pc:docMk/>
            <pc:sldMk cId="3934423428" sldId="308"/>
            <ac:picMk id="3" creationId="{5B69BBC3-7700-FB96-F1DD-F40A2D20AAC3}"/>
          </ac:picMkLst>
        </pc:picChg>
        <pc:picChg chg="del mod modCrop">
          <ac:chgData name="Morgan Dundas" userId="81cd4478-3756-4bb0-9408-1daef597e841" providerId="ADAL" clId="{B8E2A502-9A06-48E0-AB96-84F534CB435A}" dt="2023-09-14T15:58:21.132" v="2328" actId="478"/>
          <ac:picMkLst>
            <pc:docMk/>
            <pc:sldMk cId="3934423428" sldId="308"/>
            <ac:picMk id="6" creationId="{F34FBD48-097C-E1AA-6D7C-62816FC2E48C}"/>
          </ac:picMkLst>
        </pc:picChg>
      </pc:sldChg>
      <pc:sldChg chg="del">
        <pc:chgData name="Morgan Dundas" userId="81cd4478-3756-4bb0-9408-1daef597e841" providerId="ADAL" clId="{B8E2A502-9A06-48E0-AB96-84F534CB435A}" dt="2023-09-14T14:12:52.576" v="1596" actId="47"/>
        <pc:sldMkLst>
          <pc:docMk/>
          <pc:sldMk cId="1375449362" sldId="321"/>
        </pc:sldMkLst>
      </pc:sldChg>
      <pc:sldChg chg="addSp delSp modSp mod">
        <pc:chgData name="Morgan Dundas" userId="81cd4478-3756-4bb0-9408-1daef597e841" providerId="ADAL" clId="{B8E2A502-9A06-48E0-AB96-84F534CB435A}" dt="2023-09-18T18:06:24.541" v="3624" actId="14100"/>
        <pc:sldMkLst>
          <pc:docMk/>
          <pc:sldMk cId="2794903251" sldId="334"/>
        </pc:sldMkLst>
        <pc:spChg chg="add mod ord">
          <ac:chgData name="Morgan Dundas" userId="81cd4478-3756-4bb0-9408-1daef597e841" providerId="ADAL" clId="{B8E2A502-9A06-48E0-AB96-84F534CB435A}" dt="2023-09-18T18:06:24.541" v="3624" actId="14100"/>
          <ac:spMkLst>
            <pc:docMk/>
            <pc:sldMk cId="2794903251" sldId="334"/>
            <ac:spMk id="2" creationId="{2006CABF-C699-F6EE-EB2A-A73FD238D228}"/>
          </ac:spMkLst>
        </pc:spChg>
        <pc:spChg chg="del mod">
          <ac:chgData name="Morgan Dundas" userId="81cd4478-3756-4bb0-9408-1daef597e841" providerId="ADAL" clId="{B8E2A502-9A06-48E0-AB96-84F534CB435A}" dt="2023-09-18T18:04:53.777" v="3617" actId="478"/>
          <ac:spMkLst>
            <pc:docMk/>
            <pc:sldMk cId="2794903251" sldId="334"/>
            <ac:spMk id="9" creationId="{93F7BE3D-3AC8-4FCA-103B-A671F9687BF2}"/>
          </ac:spMkLst>
        </pc:spChg>
      </pc:sldChg>
      <pc:sldChg chg="modSp del mod">
        <pc:chgData name="Morgan Dundas" userId="81cd4478-3756-4bb0-9408-1daef597e841" providerId="ADAL" clId="{B8E2A502-9A06-48E0-AB96-84F534CB435A}" dt="2023-09-18T17:09:43.463" v="3487" actId="47"/>
        <pc:sldMkLst>
          <pc:docMk/>
          <pc:sldMk cId="4190961532" sldId="335"/>
        </pc:sldMkLst>
        <pc:spChg chg="mod">
          <ac:chgData name="Morgan Dundas" userId="81cd4478-3756-4bb0-9408-1daef597e841" providerId="ADAL" clId="{B8E2A502-9A06-48E0-AB96-84F534CB435A}" dt="2023-09-14T15:30:48.546" v="2180" actId="255"/>
          <ac:spMkLst>
            <pc:docMk/>
            <pc:sldMk cId="4190961532" sldId="335"/>
            <ac:spMk id="9" creationId="{93F7BE3D-3AC8-4FCA-103B-A671F9687BF2}"/>
          </ac:spMkLst>
        </pc:spChg>
      </pc:sldChg>
      <pc:sldChg chg="modSp mod">
        <pc:chgData name="Morgan Dundas" userId="81cd4478-3756-4bb0-9408-1daef597e841" providerId="ADAL" clId="{B8E2A502-9A06-48E0-AB96-84F534CB435A}" dt="2023-09-14T15:48:51.750" v="2199" actId="255"/>
        <pc:sldMkLst>
          <pc:docMk/>
          <pc:sldMk cId="1685575774" sldId="336"/>
        </pc:sldMkLst>
        <pc:spChg chg="mod">
          <ac:chgData name="Morgan Dundas" userId="81cd4478-3756-4bb0-9408-1daef597e841" providerId="ADAL" clId="{B8E2A502-9A06-48E0-AB96-84F534CB435A}" dt="2023-09-14T15:48:51.750" v="2199" actId="255"/>
          <ac:spMkLst>
            <pc:docMk/>
            <pc:sldMk cId="1685575774" sldId="336"/>
            <ac:spMk id="9" creationId="{93F7BE3D-3AC8-4FCA-103B-A671F9687BF2}"/>
          </ac:spMkLst>
        </pc:spChg>
      </pc:sldChg>
      <pc:sldChg chg="addSp delSp modSp mod">
        <pc:chgData name="Morgan Dundas" userId="81cd4478-3756-4bb0-9408-1daef597e841" providerId="ADAL" clId="{B8E2A502-9A06-48E0-AB96-84F534CB435A}" dt="2023-09-18T18:06:53.447" v="3629"/>
        <pc:sldMkLst>
          <pc:docMk/>
          <pc:sldMk cId="642202009" sldId="337"/>
        </pc:sldMkLst>
        <pc:spChg chg="add mod ord">
          <ac:chgData name="Morgan Dundas" userId="81cd4478-3756-4bb0-9408-1daef597e841" providerId="ADAL" clId="{B8E2A502-9A06-48E0-AB96-84F534CB435A}" dt="2023-09-18T18:06:53.447" v="3629"/>
          <ac:spMkLst>
            <pc:docMk/>
            <pc:sldMk cId="642202009" sldId="337"/>
            <ac:spMk id="3" creationId="{02D82277-4BBC-0965-8AFA-2DC1A79736CB}"/>
          </ac:spMkLst>
        </pc:spChg>
        <pc:spChg chg="del mod">
          <ac:chgData name="Morgan Dundas" userId="81cd4478-3756-4bb0-9408-1daef597e841" providerId="ADAL" clId="{B8E2A502-9A06-48E0-AB96-84F534CB435A}" dt="2023-09-18T18:06:50.755" v="3628" actId="478"/>
          <ac:spMkLst>
            <pc:docMk/>
            <pc:sldMk cId="642202009" sldId="337"/>
            <ac:spMk id="9" creationId="{93F7BE3D-3AC8-4FCA-103B-A671F9687BF2}"/>
          </ac:spMkLst>
        </pc:spChg>
      </pc:sldChg>
      <pc:sldChg chg="addSp delSp modSp mod">
        <pc:chgData name="Morgan Dundas" userId="81cd4478-3756-4bb0-9408-1daef597e841" providerId="ADAL" clId="{B8E2A502-9A06-48E0-AB96-84F534CB435A}" dt="2023-09-18T18:07:29.111" v="3638"/>
        <pc:sldMkLst>
          <pc:docMk/>
          <pc:sldMk cId="872260753" sldId="338"/>
        </pc:sldMkLst>
        <pc:spChg chg="add del">
          <ac:chgData name="Morgan Dundas" userId="81cd4478-3756-4bb0-9408-1daef597e841" providerId="ADAL" clId="{B8E2A502-9A06-48E0-AB96-84F534CB435A}" dt="2023-09-18T18:07:04.945" v="3631" actId="22"/>
          <ac:spMkLst>
            <pc:docMk/>
            <pc:sldMk cId="872260753" sldId="338"/>
            <ac:spMk id="5" creationId="{5A2815DE-4085-01D6-A01C-576FC51B540A}"/>
          </ac:spMkLst>
        </pc:spChg>
        <pc:spChg chg="add mod ord">
          <ac:chgData name="Morgan Dundas" userId="81cd4478-3756-4bb0-9408-1daef597e841" providerId="ADAL" clId="{B8E2A502-9A06-48E0-AB96-84F534CB435A}" dt="2023-09-18T18:07:29.111" v="3638"/>
          <ac:spMkLst>
            <pc:docMk/>
            <pc:sldMk cId="872260753" sldId="338"/>
            <ac:spMk id="6" creationId="{FED1F607-3E07-5F06-50FA-784A29DECA2A}"/>
          </ac:spMkLst>
        </pc:spChg>
        <pc:spChg chg="add del mod">
          <ac:chgData name="Morgan Dundas" userId="81cd4478-3756-4bb0-9408-1daef597e841" providerId="ADAL" clId="{B8E2A502-9A06-48E0-AB96-84F534CB435A}" dt="2023-09-18T18:07:26.462" v="3637" actId="478"/>
          <ac:spMkLst>
            <pc:docMk/>
            <pc:sldMk cId="872260753" sldId="338"/>
            <ac:spMk id="9" creationId="{93F7BE3D-3AC8-4FCA-103B-A671F9687BF2}"/>
          </ac:spMkLst>
        </pc:spChg>
      </pc:sldChg>
      <pc:sldChg chg="addSp delSp modSp mod">
        <pc:chgData name="Morgan Dundas" userId="81cd4478-3756-4bb0-9408-1daef597e841" providerId="ADAL" clId="{B8E2A502-9A06-48E0-AB96-84F534CB435A}" dt="2023-09-18T18:08:10.443" v="3649" actId="167"/>
        <pc:sldMkLst>
          <pc:docMk/>
          <pc:sldMk cId="525579037" sldId="339"/>
        </pc:sldMkLst>
        <pc:spChg chg="add del mod ord">
          <ac:chgData name="Morgan Dundas" userId="81cd4478-3756-4bb0-9408-1daef597e841" providerId="ADAL" clId="{B8E2A502-9A06-48E0-AB96-84F534CB435A}" dt="2023-09-18T18:08:04.237" v="3648" actId="1076"/>
          <ac:spMkLst>
            <pc:docMk/>
            <pc:sldMk cId="525579037" sldId="339"/>
            <ac:spMk id="4" creationId="{CB4761A0-8877-B07B-EAE1-E74CF9697AF8}"/>
          </ac:spMkLst>
        </pc:spChg>
        <pc:spChg chg="del mod">
          <ac:chgData name="Morgan Dundas" userId="81cd4478-3756-4bb0-9408-1daef597e841" providerId="ADAL" clId="{B8E2A502-9A06-48E0-AB96-84F534CB435A}" dt="2023-09-18T18:07:51.173" v="3645" actId="478"/>
          <ac:spMkLst>
            <pc:docMk/>
            <pc:sldMk cId="525579037" sldId="339"/>
            <ac:spMk id="9" creationId="{93F7BE3D-3AC8-4FCA-103B-A671F9687BF2}"/>
          </ac:spMkLst>
        </pc:spChg>
        <pc:grpChg chg="ord">
          <ac:chgData name="Morgan Dundas" userId="81cd4478-3756-4bb0-9408-1daef597e841" providerId="ADAL" clId="{B8E2A502-9A06-48E0-AB96-84F534CB435A}" dt="2023-09-18T18:08:10.443" v="3649" actId="167"/>
          <ac:grpSpMkLst>
            <pc:docMk/>
            <pc:sldMk cId="525579037" sldId="339"/>
            <ac:grpSpMk id="2" creationId="{54C95971-AB05-4906-E01E-6AB0C485748A}"/>
          </ac:grpSpMkLst>
        </pc:grpChg>
      </pc:sldChg>
      <pc:sldChg chg="modSp mod">
        <pc:chgData name="Morgan Dundas" userId="81cd4478-3756-4bb0-9408-1daef597e841" providerId="ADAL" clId="{B8E2A502-9A06-48E0-AB96-84F534CB435A}" dt="2023-09-14T15:53:06.567" v="2276" actId="1076"/>
        <pc:sldMkLst>
          <pc:docMk/>
          <pc:sldMk cId="4013717314" sldId="340"/>
        </pc:sldMkLst>
        <pc:spChg chg="mod">
          <ac:chgData name="Morgan Dundas" userId="81cd4478-3756-4bb0-9408-1daef597e841" providerId="ADAL" clId="{B8E2A502-9A06-48E0-AB96-84F534CB435A}" dt="2023-09-14T15:53:06.567" v="2276" actId="1076"/>
          <ac:spMkLst>
            <pc:docMk/>
            <pc:sldMk cId="4013717314" sldId="340"/>
            <ac:spMk id="9" creationId="{93F7BE3D-3AC8-4FCA-103B-A671F9687BF2}"/>
          </ac:spMkLst>
        </pc:spChg>
      </pc:sldChg>
      <pc:sldChg chg="modSp mod">
        <pc:chgData name="Morgan Dundas" userId="81cd4478-3756-4bb0-9408-1daef597e841" providerId="ADAL" clId="{B8E2A502-9A06-48E0-AB96-84F534CB435A}" dt="2023-09-14T15:53:57.770" v="2297" actId="1076"/>
        <pc:sldMkLst>
          <pc:docMk/>
          <pc:sldMk cId="1811586014" sldId="341"/>
        </pc:sldMkLst>
        <pc:spChg chg="mod">
          <ac:chgData name="Morgan Dundas" userId="81cd4478-3756-4bb0-9408-1daef597e841" providerId="ADAL" clId="{B8E2A502-9A06-48E0-AB96-84F534CB435A}" dt="2023-09-14T15:53:57.770" v="2297" actId="1076"/>
          <ac:spMkLst>
            <pc:docMk/>
            <pc:sldMk cId="1811586014" sldId="341"/>
            <ac:spMk id="9" creationId="{93F7BE3D-3AC8-4FCA-103B-A671F9687BF2}"/>
          </ac:spMkLst>
        </pc:spChg>
      </pc:sldChg>
      <pc:sldChg chg="addSp delSp modSp mod">
        <pc:chgData name="Morgan Dundas" userId="81cd4478-3756-4bb0-9408-1daef597e841" providerId="ADAL" clId="{B8E2A502-9A06-48E0-AB96-84F534CB435A}" dt="2023-09-18T18:08:31.028" v="3654"/>
        <pc:sldMkLst>
          <pc:docMk/>
          <pc:sldMk cId="1949097947" sldId="342"/>
        </pc:sldMkLst>
        <pc:spChg chg="add mod ord">
          <ac:chgData name="Morgan Dundas" userId="81cd4478-3756-4bb0-9408-1daef597e841" providerId="ADAL" clId="{B8E2A502-9A06-48E0-AB96-84F534CB435A}" dt="2023-09-18T18:08:31.028" v="3654"/>
          <ac:spMkLst>
            <pc:docMk/>
            <pc:sldMk cId="1949097947" sldId="342"/>
            <ac:spMk id="4" creationId="{CB08E4D9-AC96-3E1F-8BFD-791BE7A6B58B}"/>
          </ac:spMkLst>
        </pc:spChg>
        <pc:spChg chg="del mod">
          <ac:chgData name="Morgan Dundas" userId="81cd4478-3756-4bb0-9408-1daef597e841" providerId="ADAL" clId="{B8E2A502-9A06-48E0-AB96-84F534CB435A}" dt="2023-09-18T18:08:28.534" v="3653" actId="478"/>
          <ac:spMkLst>
            <pc:docMk/>
            <pc:sldMk cId="1949097947" sldId="342"/>
            <ac:spMk id="9" creationId="{93F7BE3D-3AC8-4FCA-103B-A671F9687BF2}"/>
          </ac:spMkLst>
        </pc:spChg>
      </pc:sldChg>
      <pc:sldChg chg="addSp delSp modSp mod">
        <pc:chgData name="Morgan Dundas" userId="81cd4478-3756-4bb0-9408-1daef597e841" providerId="ADAL" clId="{B8E2A502-9A06-48E0-AB96-84F534CB435A}" dt="2023-09-14T16:09:17.857" v="2337" actId="1076"/>
        <pc:sldMkLst>
          <pc:docMk/>
          <pc:sldMk cId="1745153054" sldId="343"/>
        </pc:sldMkLst>
        <pc:picChg chg="add mod">
          <ac:chgData name="Morgan Dundas" userId="81cd4478-3756-4bb0-9408-1daef597e841" providerId="ADAL" clId="{B8E2A502-9A06-48E0-AB96-84F534CB435A}" dt="2023-09-14T16:09:17.857" v="2337" actId="1076"/>
          <ac:picMkLst>
            <pc:docMk/>
            <pc:sldMk cId="1745153054" sldId="343"/>
            <ac:picMk id="3" creationId="{A56B5908-31BD-109E-DB55-892A20593D6F}"/>
          </ac:picMkLst>
        </pc:picChg>
        <pc:picChg chg="del">
          <ac:chgData name="Morgan Dundas" userId="81cd4478-3756-4bb0-9408-1daef597e841" providerId="ADAL" clId="{B8E2A502-9A06-48E0-AB96-84F534CB435A}" dt="2023-09-14T16:09:14.562" v="2335" actId="478"/>
          <ac:picMkLst>
            <pc:docMk/>
            <pc:sldMk cId="1745153054" sldId="343"/>
            <ac:picMk id="6" creationId="{4F4EA91C-E728-54C6-4A93-65AE1182D1DB}"/>
          </ac:picMkLst>
        </pc:picChg>
      </pc:sldChg>
      <pc:sldChg chg="addSp delSp modSp del mod">
        <pc:chgData name="Morgan Dundas" userId="81cd4478-3756-4bb0-9408-1daef597e841" providerId="ADAL" clId="{B8E2A502-9A06-48E0-AB96-84F534CB435A}" dt="2023-09-18T18:51:42.566" v="3992" actId="47"/>
        <pc:sldMkLst>
          <pc:docMk/>
          <pc:sldMk cId="2739923427" sldId="344"/>
        </pc:sldMkLst>
        <pc:spChg chg="mod">
          <ac:chgData name="Morgan Dundas" userId="81cd4478-3756-4bb0-9408-1daef597e841" providerId="ADAL" clId="{B8E2A502-9A06-48E0-AB96-84F534CB435A}" dt="2023-09-14T16:24:39.930" v="2370" actId="14100"/>
          <ac:spMkLst>
            <pc:docMk/>
            <pc:sldMk cId="2739923427" sldId="344"/>
            <ac:spMk id="7" creationId="{0E5FB0DD-06EF-8908-59B8-7668DC54FD7E}"/>
          </ac:spMkLst>
        </pc:spChg>
        <pc:spChg chg="add mod">
          <ac:chgData name="Morgan Dundas" userId="81cd4478-3756-4bb0-9408-1daef597e841" providerId="ADAL" clId="{B8E2A502-9A06-48E0-AB96-84F534CB435A}" dt="2023-09-15T17:37:21.296" v="2448" actId="1076"/>
          <ac:spMkLst>
            <pc:docMk/>
            <pc:sldMk cId="2739923427" sldId="344"/>
            <ac:spMk id="10" creationId="{0A57E3E4-06E2-EFC1-75F3-2E266D7BB898}"/>
          </ac:spMkLst>
        </pc:spChg>
        <pc:spChg chg="add mod">
          <ac:chgData name="Morgan Dundas" userId="81cd4478-3756-4bb0-9408-1daef597e841" providerId="ADAL" clId="{B8E2A502-9A06-48E0-AB96-84F534CB435A}" dt="2023-09-14T16:26:19.913" v="2428" actId="20577"/>
          <ac:spMkLst>
            <pc:docMk/>
            <pc:sldMk cId="2739923427" sldId="344"/>
            <ac:spMk id="11" creationId="{2FA67BFD-5633-BCAB-E0DC-0759FDB060AB}"/>
          </ac:spMkLst>
        </pc:spChg>
        <pc:picChg chg="del">
          <ac:chgData name="Morgan Dundas" userId="81cd4478-3756-4bb0-9408-1daef597e841" providerId="ADAL" clId="{B8E2A502-9A06-48E0-AB96-84F534CB435A}" dt="2023-09-14T16:22:29.706" v="2338" actId="478"/>
          <ac:picMkLst>
            <pc:docMk/>
            <pc:sldMk cId="2739923427" sldId="344"/>
            <ac:picMk id="3" creationId="{F5D98EBE-FFEA-6913-03E7-7E375B1586C2}"/>
          </ac:picMkLst>
        </pc:picChg>
        <pc:picChg chg="add mod modCrop">
          <ac:chgData name="Morgan Dundas" userId="81cd4478-3756-4bb0-9408-1daef597e841" providerId="ADAL" clId="{B8E2A502-9A06-48E0-AB96-84F534CB435A}" dt="2023-09-14T16:26:28.554" v="2434" actId="1036"/>
          <ac:picMkLst>
            <pc:docMk/>
            <pc:sldMk cId="2739923427" sldId="344"/>
            <ac:picMk id="4" creationId="{308E1307-7D6D-AD00-C987-8C6DD6477CCD}"/>
          </ac:picMkLst>
        </pc:picChg>
        <pc:picChg chg="add mod">
          <ac:chgData name="Morgan Dundas" userId="81cd4478-3756-4bb0-9408-1daef597e841" providerId="ADAL" clId="{B8E2A502-9A06-48E0-AB96-84F534CB435A}" dt="2023-09-14T16:24:51.324" v="2372" actId="14100"/>
          <ac:picMkLst>
            <pc:docMk/>
            <pc:sldMk cId="2739923427" sldId="344"/>
            <ac:picMk id="6" creationId="{823A2C1D-AB93-6A3D-9404-E0D9FD527A4C}"/>
          </ac:picMkLst>
        </pc:picChg>
        <pc:cxnChg chg="add mod">
          <ac:chgData name="Morgan Dundas" userId="81cd4478-3756-4bb0-9408-1daef597e841" providerId="ADAL" clId="{B8E2A502-9A06-48E0-AB96-84F534CB435A}" dt="2023-09-14T16:25:43.045" v="2385" actId="692"/>
          <ac:cxnSpMkLst>
            <pc:docMk/>
            <pc:sldMk cId="2739923427" sldId="344"/>
            <ac:cxnSpMk id="9" creationId="{7C1BF821-B7D8-61CA-BC94-B4E0915DB8DF}"/>
          </ac:cxnSpMkLst>
        </pc:cxnChg>
      </pc:sldChg>
      <pc:sldChg chg="addSp delSp modSp mod">
        <pc:chgData name="Morgan Dundas" userId="81cd4478-3756-4bb0-9408-1daef597e841" providerId="ADAL" clId="{B8E2A502-9A06-48E0-AB96-84F534CB435A}" dt="2023-09-18T18:10:04.405" v="3686" actId="1076"/>
        <pc:sldMkLst>
          <pc:docMk/>
          <pc:sldMk cId="2362888033" sldId="345"/>
        </pc:sldMkLst>
        <pc:spChg chg="mod">
          <ac:chgData name="Morgan Dundas" userId="81cd4478-3756-4bb0-9408-1daef597e841" providerId="ADAL" clId="{B8E2A502-9A06-48E0-AB96-84F534CB435A}" dt="2023-09-18T18:10:04.405" v="3686" actId="1076"/>
          <ac:spMkLst>
            <pc:docMk/>
            <pc:sldMk cId="2362888033" sldId="345"/>
            <ac:spMk id="2" creationId="{F645DF44-BD79-9C4C-301B-46394C9F5AAE}"/>
          </ac:spMkLst>
        </pc:spChg>
        <pc:spChg chg="add mod ord">
          <ac:chgData name="Morgan Dundas" userId="81cd4478-3756-4bb0-9408-1daef597e841" providerId="ADAL" clId="{B8E2A502-9A06-48E0-AB96-84F534CB435A}" dt="2023-09-18T18:09:56.708" v="3685" actId="1076"/>
          <ac:spMkLst>
            <pc:docMk/>
            <pc:sldMk cId="2362888033" sldId="345"/>
            <ac:spMk id="3" creationId="{7F5B1FB1-4DE2-45D1-4EFE-AB2EE762E94D}"/>
          </ac:spMkLst>
        </pc:spChg>
        <pc:spChg chg="add del mod">
          <ac:chgData name="Morgan Dundas" userId="81cd4478-3756-4bb0-9408-1daef597e841" providerId="ADAL" clId="{B8E2A502-9A06-48E0-AB96-84F534CB435A}" dt="2023-09-18T18:09:43.441" v="3682" actId="478"/>
          <ac:spMkLst>
            <pc:docMk/>
            <pc:sldMk cId="2362888033" sldId="345"/>
            <ac:spMk id="7" creationId="{0E5FB0DD-06EF-8908-59B8-7668DC54FD7E}"/>
          </ac:spMkLst>
        </pc:spChg>
        <pc:spChg chg="mod">
          <ac:chgData name="Morgan Dundas" userId="81cd4478-3756-4bb0-9408-1daef597e841" providerId="ADAL" clId="{B8E2A502-9A06-48E0-AB96-84F534CB435A}" dt="2023-09-18T18:10:04.405" v="3686" actId="1076"/>
          <ac:spMkLst>
            <pc:docMk/>
            <pc:sldMk cId="2362888033" sldId="345"/>
            <ac:spMk id="11" creationId="{ADD97ED8-0380-C0ED-CA32-55153636DD38}"/>
          </ac:spMkLst>
        </pc:spChg>
        <pc:spChg chg="mod">
          <ac:chgData name="Morgan Dundas" userId="81cd4478-3756-4bb0-9408-1daef597e841" providerId="ADAL" clId="{B8E2A502-9A06-48E0-AB96-84F534CB435A}" dt="2023-09-18T18:10:04.405" v="3686" actId="1076"/>
          <ac:spMkLst>
            <pc:docMk/>
            <pc:sldMk cId="2362888033" sldId="345"/>
            <ac:spMk id="24" creationId="{1B5F5FEE-9253-5FC0-1DA5-8D7765A4729F}"/>
          </ac:spMkLst>
        </pc:spChg>
        <pc:picChg chg="mod">
          <ac:chgData name="Morgan Dundas" userId="81cd4478-3756-4bb0-9408-1daef597e841" providerId="ADAL" clId="{B8E2A502-9A06-48E0-AB96-84F534CB435A}" dt="2023-09-18T18:10:04.405" v="3686" actId="1076"/>
          <ac:picMkLst>
            <pc:docMk/>
            <pc:sldMk cId="2362888033" sldId="345"/>
            <ac:picMk id="5" creationId="{6D25D8F4-E910-4FE9-3A34-1281E1DBA32C}"/>
          </ac:picMkLst>
        </pc:picChg>
        <pc:cxnChg chg="mod">
          <ac:chgData name="Morgan Dundas" userId="81cd4478-3756-4bb0-9408-1daef597e841" providerId="ADAL" clId="{B8E2A502-9A06-48E0-AB96-84F534CB435A}" dt="2023-09-18T18:10:04.405" v="3686" actId="1076"/>
          <ac:cxnSpMkLst>
            <pc:docMk/>
            <pc:sldMk cId="2362888033" sldId="345"/>
            <ac:cxnSpMk id="12" creationId="{0CC7E665-AE88-26E7-73C0-E62C054C4D64}"/>
          </ac:cxnSpMkLst>
        </pc:cxnChg>
        <pc:cxnChg chg="mod">
          <ac:chgData name="Morgan Dundas" userId="81cd4478-3756-4bb0-9408-1daef597e841" providerId="ADAL" clId="{B8E2A502-9A06-48E0-AB96-84F534CB435A}" dt="2023-09-18T18:10:04.405" v="3686" actId="1076"/>
          <ac:cxnSpMkLst>
            <pc:docMk/>
            <pc:sldMk cId="2362888033" sldId="345"/>
            <ac:cxnSpMk id="25" creationId="{66B3063D-FAF4-1F87-99C5-EB8E2C9068AA}"/>
          </ac:cxnSpMkLst>
        </pc:cxnChg>
      </pc:sldChg>
      <pc:sldChg chg="addSp delSp modSp mod">
        <pc:chgData name="Morgan Dundas" userId="81cd4478-3756-4bb0-9408-1daef597e841" providerId="ADAL" clId="{B8E2A502-9A06-48E0-AB96-84F534CB435A}" dt="2023-09-18T18:10:27.668" v="3689" actId="1076"/>
        <pc:sldMkLst>
          <pc:docMk/>
          <pc:sldMk cId="2663135136" sldId="346"/>
        </pc:sldMkLst>
        <pc:spChg chg="mod">
          <ac:chgData name="Morgan Dundas" userId="81cd4478-3756-4bb0-9408-1daef597e841" providerId="ADAL" clId="{B8E2A502-9A06-48E0-AB96-84F534CB435A}" dt="2023-09-18T18:10:27.668" v="3689" actId="1076"/>
          <ac:spMkLst>
            <pc:docMk/>
            <pc:sldMk cId="2663135136" sldId="346"/>
            <ac:spMk id="2" creationId="{F645DF44-BD79-9C4C-301B-46394C9F5AAE}"/>
          </ac:spMkLst>
        </pc:spChg>
        <pc:spChg chg="mod">
          <ac:chgData name="Morgan Dundas" userId="81cd4478-3756-4bb0-9408-1daef597e841" providerId="ADAL" clId="{B8E2A502-9A06-48E0-AB96-84F534CB435A}" dt="2023-09-18T18:10:27.668" v="3689" actId="1076"/>
          <ac:spMkLst>
            <pc:docMk/>
            <pc:sldMk cId="2663135136" sldId="346"/>
            <ac:spMk id="3" creationId="{4ADF458E-A2CE-9616-21DF-932EF543E03D}"/>
          </ac:spMkLst>
        </pc:spChg>
        <pc:spChg chg="add mod">
          <ac:chgData name="Morgan Dundas" userId="81cd4478-3756-4bb0-9408-1daef597e841" providerId="ADAL" clId="{B8E2A502-9A06-48E0-AB96-84F534CB435A}" dt="2023-09-18T18:10:19.812" v="3687"/>
          <ac:spMkLst>
            <pc:docMk/>
            <pc:sldMk cId="2663135136" sldId="346"/>
            <ac:spMk id="6" creationId="{CD204401-5990-93BD-74B2-56C86FF05BDA}"/>
          </ac:spMkLst>
        </pc:spChg>
        <pc:spChg chg="del">
          <ac:chgData name="Morgan Dundas" userId="81cd4478-3756-4bb0-9408-1daef597e841" providerId="ADAL" clId="{B8E2A502-9A06-48E0-AB96-84F534CB435A}" dt="2023-09-18T18:10:21.796" v="3688" actId="478"/>
          <ac:spMkLst>
            <pc:docMk/>
            <pc:sldMk cId="2663135136" sldId="346"/>
            <ac:spMk id="7" creationId="{0E5FB0DD-06EF-8908-59B8-7668DC54FD7E}"/>
          </ac:spMkLst>
        </pc:spChg>
        <pc:spChg chg="mod">
          <ac:chgData name="Morgan Dundas" userId="81cd4478-3756-4bb0-9408-1daef597e841" providerId="ADAL" clId="{B8E2A502-9A06-48E0-AB96-84F534CB435A}" dt="2023-09-18T18:10:27.668" v="3689" actId="1076"/>
          <ac:spMkLst>
            <pc:docMk/>
            <pc:sldMk cId="2663135136" sldId="346"/>
            <ac:spMk id="9" creationId="{AC4A03C8-49CB-D568-DB61-15A7241673FC}"/>
          </ac:spMkLst>
        </pc:spChg>
        <pc:picChg chg="mod">
          <ac:chgData name="Morgan Dundas" userId="81cd4478-3756-4bb0-9408-1daef597e841" providerId="ADAL" clId="{B8E2A502-9A06-48E0-AB96-84F534CB435A}" dt="2023-09-18T18:10:27.668" v="3689" actId="1076"/>
          <ac:picMkLst>
            <pc:docMk/>
            <pc:sldMk cId="2663135136" sldId="346"/>
            <ac:picMk id="5" creationId="{6D25D8F4-E910-4FE9-3A34-1281E1DBA32C}"/>
          </ac:picMkLst>
        </pc:picChg>
        <pc:cxnChg chg="mod">
          <ac:chgData name="Morgan Dundas" userId="81cd4478-3756-4bb0-9408-1daef597e841" providerId="ADAL" clId="{B8E2A502-9A06-48E0-AB96-84F534CB435A}" dt="2023-09-18T18:10:27.668" v="3689" actId="1076"/>
          <ac:cxnSpMkLst>
            <pc:docMk/>
            <pc:sldMk cId="2663135136" sldId="346"/>
            <ac:cxnSpMk id="4" creationId="{2D2CB5FF-1871-4F12-9E07-769C2703A730}"/>
          </ac:cxnSpMkLst>
        </pc:cxnChg>
        <pc:cxnChg chg="mod">
          <ac:chgData name="Morgan Dundas" userId="81cd4478-3756-4bb0-9408-1daef597e841" providerId="ADAL" clId="{B8E2A502-9A06-48E0-AB96-84F534CB435A}" dt="2023-09-18T18:10:27.668" v="3689" actId="1076"/>
          <ac:cxnSpMkLst>
            <pc:docMk/>
            <pc:sldMk cId="2663135136" sldId="346"/>
            <ac:cxnSpMk id="10" creationId="{A7AF2434-AD5B-04A1-CCDA-3B50E425F8E7}"/>
          </ac:cxnSpMkLst>
        </pc:cxnChg>
      </pc:sldChg>
      <pc:sldChg chg="del">
        <pc:chgData name="Morgan Dundas" userId="81cd4478-3756-4bb0-9408-1daef597e841" providerId="ADAL" clId="{B8E2A502-9A06-48E0-AB96-84F534CB435A}" dt="2023-09-14T14:48:37.752" v="1671" actId="47"/>
        <pc:sldMkLst>
          <pc:docMk/>
          <pc:sldMk cId="2420098434" sldId="349"/>
        </pc:sldMkLst>
      </pc:sldChg>
      <pc:sldChg chg="delSp del mod">
        <pc:chgData name="Morgan Dundas" userId="81cd4478-3756-4bb0-9408-1daef597e841" providerId="ADAL" clId="{B8E2A502-9A06-48E0-AB96-84F534CB435A}" dt="2023-09-14T14:51:40.719" v="1828" actId="47"/>
        <pc:sldMkLst>
          <pc:docMk/>
          <pc:sldMk cId="2276048928" sldId="350"/>
        </pc:sldMkLst>
        <pc:spChg chg="del">
          <ac:chgData name="Morgan Dundas" userId="81cd4478-3756-4bb0-9408-1daef597e841" providerId="ADAL" clId="{B8E2A502-9A06-48E0-AB96-84F534CB435A}" dt="2023-09-13T20:35:27.356" v="1276" actId="21"/>
          <ac:spMkLst>
            <pc:docMk/>
            <pc:sldMk cId="2276048928" sldId="350"/>
            <ac:spMk id="28" creationId="{41697429-FFE3-DAD7-1842-14397C16E0BC}"/>
          </ac:spMkLst>
        </pc:spChg>
        <pc:spChg chg="del">
          <ac:chgData name="Morgan Dundas" userId="81cd4478-3756-4bb0-9408-1daef597e841" providerId="ADAL" clId="{B8E2A502-9A06-48E0-AB96-84F534CB435A}" dt="2023-09-13T20:35:27.356" v="1276" actId="21"/>
          <ac:spMkLst>
            <pc:docMk/>
            <pc:sldMk cId="2276048928" sldId="350"/>
            <ac:spMk id="32" creationId="{8824EC33-166B-59FF-8562-F35C5143E6FA}"/>
          </ac:spMkLst>
        </pc:spChg>
        <pc:spChg chg="del">
          <ac:chgData name="Morgan Dundas" userId="81cd4478-3756-4bb0-9408-1daef597e841" providerId="ADAL" clId="{B8E2A502-9A06-48E0-AB96-84F534CB435A}" dt="2023-09-13T20:35:27.356" v="1276" actId="21"/>
          <ac:spMkLst>
            <pc:docMk/>
            <pc:sldMk cId="2276048928" sldId="350"/>
            <ac:spMk id="33" creationId="{511A798B-8302-004F-1545-AF558DC7894E}"/>
          </ac:spMkLst>
        </pc:spChg>
        <pc:picChg chg="del">
          <ac:chgData name="Morgan Dundas" userId="81cd4478-3756-4bb0-9408-1daef597e841" providerId="ADAL" clId="{B8E2A502-9A06-48E0-AB96-84F534CB435A}" dt="2023-09-13T20:35:27.356" v="1276" actId="21"/>
          <ac:picMkLst>
            <pc:docMk/>
            <pc:sldMk cId="2276048928" sldId="350"/>
            <ac:picMk id="10" creationId="{A96FE208-0E08-5B9B-CDA4-9DA275082D0B}"/>
          </ac:picMkLst>
        </pc:picChg>
        <pc:picChg chg="del">
          <ac:chgData name="Morgan Dundas" userId="81cd4478-3756-4bb0-9408-1daef597e841" providerId="ADAL" clId="{B8E2A502-9A06-48E0-AB96-84F534CB435A}" dt="2023-09-13T20:35:27.356" v="1276" actId="21"/>
          <ac:picMkLst>
            <pc:docMk/>
            <pc:sldMk cId="2276048928" sldId="350"/>
            <ac:picMk id="24" creationId="{A9D5E79F-9E90-CA4B-3C15-DBF88327AB54}"/>
          </ac:picMkLst>
        </pc:picChg>
        <pc:picChg chg="del">
          <ac:chgData name="Morgan Dundas" userId="81cd4478-3756-4bb0-9408-1daef597e841" providerId="ADAL" clId="{B8E2A502-9A06-48E0-AB96-84F534CB435A}" dt="2023-09-13T20:35:27.356" v="1276" actId="21"/>
          <ac:picMkLst>
            <pc:docMk/>
            <pc:sldMk cId="2276048928" sldId="350"/>
            <ac:picMk id="26" creationId="{5FBAC17C-088F-05BA-DF2E-0AFF62FC767B}"/>
          </ac:picMkLst>
        </pc:picChg>
      </pc:sldChg>
      <pc:sldChg chg="add del">
        <pc:chgData name="Morgan Dundas" userId="81cd4478-3756-4bb0-9408-1daef597e841" providerId="ADAL" clId="{B8E2A502-9A06-48E0-AB96-84F534CB435A}" dt="2023-09-13T19:15:26.445" v="378"/>
        <pc:sldMkLst>
          <pc:docMk/>
          <pc:sldMk cId="1037528162" sldId="351"/>
        </pc:sldMkLst>
      </pc:sldChg>
      <pc:sldChg chg="addSp delSp modSp mod">
        <pc:chgData name="Morgan Dundas" userId="81cd4478-3756-4bb0-9408-1daef597e841" providerId="ADAL" clId="{B8E2A502-9A06-48E0-AB96-84F534CB435A}" dt="2023-09-18T20:36:03.331" v="4202" actId="1076"/>
        <pc:sldMkLst>
          <pc:docMk/>
          <pc:sldMk cId="3026688379" sldId="351"/>
        </pc:sldMkLst>
        <pc:spChg chg="add del mod">
          <ac:chgData name="Morgan Dundas" userId="81cd4478-3756-4bb0-9408-1daef597e841" providerId="ADAL" clId="{B8E2A502-9A06-48E0-AB96-84F534CB435A}" dt="2023-09-18T16:41:30.647" v="2732" actId="478"/>
          <ac:spMkLst>
            <pc:docMk/>
            <pc:sldMk cId="3026688379" sldId="351"/>
            <ac:spMk id="2" creationId="{F2AC3A86-6722-0E47-2B82-B54A90AE65DF}"/>
          </ac:spMkLst>
        </pc:spChg>
        <pc:spChg chg="add mod">
          <ac:chgData name="Morgan Dundas" userId="81cd4478-3756-4bb0-9408-1daef597e841" providerId="ADAL" clId="{B8E2A502-9A06-48E0-AB96-84F534CB435A}" dt="2023-09-18T18:02:53.509" v="3558" actId="207"/>
          <ac:spMkLst>
            <pc:docMk/>
            <pc:sldMk cId="3026688379" sldId="351"/>
            <ac:spMk id="4" creationId="{D6FCE154-5C11-F235-1EFF-ACB87C31EED3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6" creationId="{67D30832-148F-E556-B87A-A726BD7E8E6C}"/>
          </ac:spMkLst>
        </pc:spChg>
        <pc:spChg chg="del">
          <ac:chgData name="Morgan Dundas" userId="81cd4478-3756-4bb0-9408-1daef597e841" providerId="ADAL" clId="{B8E2A502-9A06-48E0-AB96-84F534CB435A}" dt="2023-09-13T20:29:59.783" v="1198" actId="478"/>
          <ac:spMkLst>
            <pc:docMk/>
            <pc:sldMk cId="3026688379" sldId="351"/>
            <ac:spMk id="12" creationId="{046E44FD-D9A2-69B1-6B7F-28B57FA35CB8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13" creationId="{9C664F32-E42B-BFFD-8778-13ACFA839132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14" creationId="{345575F8-0D52-91B0-796C-2507A53A9264}"/>
          </ac:spMkLst>
        </pc:spChg>
        <pc:spChg chg="del">
          <ac:chgData name="Morgan Dundas" userId="81cd4478-3756-4bb0-9408-1daef597e841" providerId="ADAL" clId="{B8E2A502-9A06-48E0-AB96-84F534CB435A}" dt="2023-09-13T20:29:58.743" v="1197" actId="478"/>
          <ac:spMkLst>
            <pc:docMk/>
            <pc:sldMk cId="3026688379" sldId="351"/>
            <ac:spMk id="15" creationId="{25559717-59EE-9D52-5698-A2BC7289721E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16" creationId="{2BDB8101-79F6-0C36-2EDD-169C206C9475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17" creationId="{F0B1622F-DEE8-459F-2C11-FC2B672C8E45}"/>
          </ac:spMkLst>
        </pc:spChg>
        <pc:spChg chg="del">
          <ac:chgData name="Morgan Dundas" userId="81cd4478-3756-4bb0-9408-1daef597e841" providerId="ADAL" clId="{B8E2A502-9A06-48E0-AB96-84F534CB435A}" dt="2023-09-13T20:30:00.516" v="1199" actId="478"/>
          <ac:spMkLst>
            <pc:docMk/>
            <pc:sldMk cId="3026688379" sldId="351"/>
            <ac:spMk id="18" creationId="{0EE7B4DB-B112-0312-194E-E9F81F58DB65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19" creationId="{A9B9D7B8-36BB-41F6-E080-9A0AE1056525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22" creationId="{0144427F-ECA1-CB04-C24F-D1D4B32CCA70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25" creationId="{D8621410-8D34-5806-5861-62BD08F8CDE1}"/>
          </ac:spMkLst>
        </pc:spChg>
        <pc:spChg chg="del mod">
          <ac:chgData name="Morgan Dundas" userId="81cd4478-3756-4bb0-9408-1daef597e841" providerId="ADAL" clId="{B8E2A502-9A06-48E0-AB96-84F534CB435A}" dt="2023-09-18T16:41:26.978" v="2730" actId="478"/>
          <ac:spMkLst>
            <pc:docMk/>
            <pc:sldMk cId="3026688379" sldId="351"/>
            <ac:spMk id="27" creationId="{B869C16E-C0DD-2663-1441-01D5825EC44F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35" creationId="{0A5709FC-A77E-CB52-0F19-316286A4B4F4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38" creationId="{C10D0C5D-6B62-3413-F08D-C02E611D67C6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39" creationId="{092E971D-61C9-2D2E-24D9-BBB4A76ABB02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40" creationId="{E369C6DE-CF0B-B8CA-E6D6-7FABBC782785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44" creationId="{F96AF62B-6597-9B13-A1FF-38C15FD8DCFB}"/>
          </ac:spMkLst>
        </pc:spChg>
        <pc:spChg chg="del">
          <ac:chgData name="Morgan Dundas" userId="81cd4478-3756-4bb0-9408-1daef597e841" providerId="ADAL" clId="{B8E2A502-9A06-48E0-AB96-84F534CB435A}" dt="2023-09-13T20:30:56.511" v="1234" actId="478"/>
          <ac:spMkLst>
            <pc:docMk/>
            <pc:sldMk cId="3026688379" sldId="351"/>
            <ac:spMk id="60" creationId="{FE8151F7-68B2-F04D-1D5F-3DCBA2E47459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62" creationId="{9FC00DE0-A804-8FC6-1D60-8EA6B45A80D0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63" creationId="{985DC369-A1A1-AEA3-04EF-69F8C8B7934C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64" creationId="{63804C19-4883-A97F-A782-722BAA262237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65" creationId="{B9AF6579-1BC3-8800-2858-0188D94A683A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66" creationId="{6EF3F5EC-4C2B-1E77-EA4B-367005D4C42B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67" creationId="{54546665-20F4-1317-2607-2B4056E792B5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69" creationId="{7CA0BBFB-C622-4C39-5922-4041CD1BB866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70" creationId="{0BED8BA5-7670-2475-4756-DC57DE074355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71" creationId="{2557993F-F755-4D86-7D3E-8AE83142D8DA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72" creationId="{BC9B0356-B589-5110-7B03-A1045530ECCD}"/>
          </ac:spMkLst>
        </pc:spChg>
        <pc:spChg chg="del">
          <ac:chgData name="Morgan Dundas" userId="81cd4478-3756-4bb0-9408-1daef597e841" providerId="ADAL" clId="{B8E2A502-9A06-48E0-AB96-84F534CB435A}" dt="2023-09-13T20:29:55.875" v="1196" actId="478"/>
          <ac:spMkLst>
            <pc:docMk/>
            <pc:sldMk cId="3026688379" sldId="351"/>
            <ac:spMk id="73" creationId="{6E4DFD09-8059-4444-D44A-330EFCAF7F67}"/>
          </ac:spMkLst>
        </pc:spChg>
        <pc:picChg chg="add mod">
          <ac:chgData name="Morgan Dundas" userId="81cd4478-3756-4bb0-9408-1daef597e841" providerId="ADAL" clId="{B8E2A502-9A06-48E0-AB96-84F534CB435A}" dt="2023-09-13T20:30:26.381" v="1204" actId="1076"/>
          <ac:picMkLst>
            <pc:docMk/>
            <pc:sldMk cId="3026688379" sldId="351"/>
            <ac:picMk id="3" creationId="{44655FF2-89F5-5084-EF87-EEAB9B32350C}"/>
          </ac:picMkLst>
        </pc:picChg>
        <pc:picChg chg="add mod">
          <ac:chgData name="Morgan Dundas" userId="81cd4478-3756-4bb0-9408-1daef597e841" providerId="ADAL" clId="{B8E2A502-9A06-48E0-AB96-84F534CB435A}" dt="2023-09-18T20:36:03.331" v="4202" actId="1076"/>
          <ac:picMkLst>
            <pc:docMk/>
            <pc:sldMk cId="3026688379" sldId="351"/>
            <ac:picMk id="5" creationId="{0A559020-10DD-89FE-9814-0CE0DF8C571B}"/>
          </ac:picMkLst>
        </pc:picChg>
        <pc:picChg chg="del">
          <ac:chgData name="Morgan Dundas" userId="81cd4478-3756-4bb0-9408-1daef597e841" providerId="ADAL" clId="{B8E2A502-9A06-48E0-AB96-84F534CB435A}" dt="2023-09-13T20:29:52.322" v="1195" actId="478"/>
          <ac:picMkLst>
            <pc:docMk/>
            <pc:sldMk cId="3026688379" sldId="351"/>
            <ac:picMk id="5" creationId="{0DD144AC-2E22-439F-0FCB-F8E5F733D3D1}"/>
          </ac:picMkLst>
        </pc:picChg>
        <pc:cxnChg chg="del mod">
          <ac:chgData name="Morgan Dundas" userId="81cd4478-3756-4bb0-9408-1daef597e841" providerId="ADAL" clId="{B8E2A502-9A06-48E0-AB96-84F534CB435A}" dt="2023-09-13T20:29:55.875" v="1196" actId="478"/>
          <ac:cxnSpMkLst>
            <pc:docMk/>
            <pc:sldMk cId="3026688379" sldId="351"/>
            <ac:cxnSpMk id="43" creationId="{473E895E-1227-0827-3D90-4DE377BC9E26}"/>
          </ac:cxnSpMkLst>
        </pc:cxnChg>
        <pc:cxnChg chg="del">
          <ac:chgData name="Morgan Dundas" userId="81cd4478-3756-4bb0-9408-1daef597e841" providerId="ADAL" clId="{B8E2A502-9A06-48E0-AB96-84F534CB435A}" dt="2023-09-13T20:29:55.875" v="1196" actId="478"/>
          <ac:cxnSpMkLst>
            <pc:docMk/>
            <pc:sldMk cId="3026688379" sldId="351"/>
            <ac:cxnSpMk id="68" creationId="{0AD3BC56-9B29-D268-1F8E-8F66CF9D57DA}"/>
          </ac:cxnSpMkLst>
        </pc:cxnChg>
        <pc:cxnChg chg="del">
          <ac:chgData name="Morgan Dundas" userId="81cd4478-3756-4bb0-9408-1daef597e841" providerId="ADAL" clId="{B8E2A502-9A06-48E0-AB96-84F534CB435A}" dt="2023-09-13T20:29:55.875" v="1196" actId="478"/>
          <ac:cxnSpMkLst>
            <pc:docMk/>
            <pc:sldMk cId="3026688379" sldId="351"/>
            <ac:cxnSpMk id="74" creationId="{4E485F17-CC59-7F9A-79AC-2201A2B33735}"/>
          </ac:cxnSpMkLst>
        </pc:cxnChg>
      </pc:sldChg>
      <pc:sldChg chg="addSp delSp modSp add mod">
        <pc:chgData name="Morgan Dundas" userId="81cd4478-3756-4bb0-9408-1daef597e841" providerId="ADAL" clId="{B8E2A502-9A06-48E0-AB96-84F534CB435A}" dt="2023-09-18T20:36:45.933" v="4208" actId="207"/>
        <pc:sldMkLst>
          <pc:docMk/>
          <pc:sldMk cId="319331309" sldId="352"/>
        </pc:sldMkLst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2" creationId="{61B350BB-4F50-BD9F-01C9-8F7E599C4B8D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4" creationId="{1D37B5FC-ED69-A6A8-5590-86AC84138E10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5" creationId="{0F81F9EE-2E9D-B8CB-911C-CF52BFCDB6BD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6" creationId="{67D30832-148F-E556-B87A-A726BD7E8E6C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6" creationId="{B225E719-253C-D9D2-1552-E3B6B1D3765B}"/>
          </ac:spMkLst>
        </pc:spChg>
        <pc:spChg chg="add mod">
          <ac:chgData name="Morgan Dundas" userId="81cd4478-3756-4bb0-9408-1daef597e841" providerId="ADAL" clId="{B8E2A502-9A06-48E0-AB96-84F534CB435A}" dt="2023-09-18T18:02:56.910" v="3559" actId="207"/>
          <ac:spMkLst>
            <pc:docMk/>
            <pc:sldMk cId="319331309" sldId="352"/>
            <ac:spMk id="7" creationId="{25D6384D-3DE4-2BBA-8F3F-F6AAE55B3AF8}"/>
          </ac:spMkLst>
        </pc:spChg>
        <pc:spChg chg="add mod">
          <ac:chgData name="Morgan Dundas" userId="81cd4478-3756-4bb0-9408-1daef597e841" providerId="ADAL" clId="{B8E2A502-9A06-48E0-AB96-84F534CB435A}" dt="2023-09-13T20:38:11.557" v="1303" actId="255"/>
          <ac:spMkLst>
            <pc:docMk/>
            <pc:sldMk cId="319331309" sldId="352"/>
            <ac:spMk id="10" creationId="{C9213E25-46C4-B39F-621E-7C31C92169BD}"/>
          </ac:spMkLst>
        </pc:spChg>
        <pc:spChg chg="add mod">
          <ac:chgData name="Morgan Dundas" userId="81cd4478-3756-4bb0-9408-1daef597e841" providerId="ADAL" clId="{B8E2A502-9A06-48E0-AB96-84F534CB435A}" dt="2023-09-13T20:38:29.432" v="1309" actId="20577"/>
          <ac:spMkLst>
            <pc:docMk/>
            <pc:sldMk cId="319331309" sldId="352"/>
            <ac:spMk id="11" creationId="{D5C1E3C2-9275-4300-1D06-2777437C7499}"/>
          </ac:spMkLst>
        </pc:spChg>
        <pc:spChg chg="del">
          <ac:chgData name="Morgan Dundas" userId="81cd4478-3756-4bb0-9408-1daef597e841" providerId="ADAL" clId="{B8E2A502-9A06-48E0-AB96-84F534CB435A}" dt="2023-09-13T20:31:23.625" v="1241" actId="478"/>
          <ac:spMkLst>
            <pc:docMk/>
            <pc:sldMk cId="319331309" sldId="352"/>
            <ac:spMk id="12" creationId="{046E44FD-D9A2-69B1-6B7F-28B57FA35CB8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12" creationId="{4D8994AD-D080-DB8F-82DA-4610ADDD0FB8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13" creationId="{16E1BEDE-D679-754C-EA50-4ADCD46E20BD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13" creationId="{9C664F32-E42B-BFFD-8778-13ACFA839132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14" creationId="{345575F8-0D52-91B0-796C-2507A53A9264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14" creationId="{4FF1C003-3BB5-EAA9-CC73-095FF9836B12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15" creationId="{1BDDF565-EBD6-CFE5-96E1-99E86896B753}"/>
          </ac:spMkLst>
        </pc:spChg>
        <pc:spChg chg="del">
          <ac:chgData name="Morgan Dundas" userId="81cd4478-3756-4bb0-9408-1daef597e841" providerId="ADAL" clId="{B8E2A502-9A06-48E0-AB96-84F534CB435A}" dt="2023-09-13T20:31:24.669" v="1242" actId="478"/>
          <ac:spMkLst>
            <pc:docMk/>
            <pc:sldMk cId="319331309" sldId="352"/>
            <ac:spMk id="15" creationId="{25559717-59EE-9D52-5698-A2BC7289721E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16" creationId="{2BDB8101-79F6-0C36-2EDD-169C206C9475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16" creationId="{579DCC29-9C58-7029-226F-BE48A3057366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17" creationId="{95345AD7-F137-248F-51E4-6C2367A84BE6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17" creationId="{F0B1622F-DEE8-459F-2C11-FC2B672C8E45}"/>
          </ac:spMkLst>
        </pc:spChg>
        <pc:spChg chg="del">
          <ac:chgData name="Morgan Dundas" userId="81cd4478-3756-4bb0-9408-1daef597e841" providerId="ADAL" clId="{B8E2A502-9A06-48E0-AB96-84F534CB435A}" dt="2023-09-13T20:31:22.542" v="1240" actId="478"/>
          <ac:spMkLst>
            <pc:docMk/>
            <pc:sldMk cId="319331309" sldId="352"/>
            <ac:spMk id="18" creationId="{0EE7B4DB-B112-0312-194E-E9F81F58DB65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18" creationId="{31D42CE4-4305-04DE-C425-F6FFC76C7C0A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19" creationId="{164D2B9A-9A8A-7D18-D162-EAC4D2F77B5C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19" creationId="{A9B9D7B8-36BB-41F6-E080-9A0AE1056525}"/>
          </ac:spMkLst>
        </pc:spChg>
        <pc:spChg chg="add mod">
          <ac:chgData name="Morgan Dundas" userId="81cd4478-3756-4bb0-9408-1daef597e841" providerId="ADAL" clId="{B8E2A502-9A06-48E0-AB96-84F534CB435A}" dt="2023-09-13T20:39:20.958" v="1316" actId="1076"/>
          <ac:spMkLst>
            <pc:docMk/>
            <pc:sldMk cId="319331309" sldId="352"/>
            <ac:spMk id="20" creationId="{0AF5CF6B-A5A4-C639-3F98-9D7AA413C89E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22" creationId="{0144427F-ECA1-CB04-C24F-D1D4B32CCA70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22" creationId="{F8C2F3F5-EA35-92C5-66B8-910F6C6F0AFA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23" creationId="{668CDE06-0AFD-10AB-BCEA-5DEA9F1EB209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24" creationId="{A274DB19-1421-D31A-D1F3-973125F2D454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25" creationId="{505A5486-2E34-3B4A-FD50-B4866CCB123D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25" creationId="{D8621410-8D34-5806-5861-62BD08F8CDE1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26" creationId="{7BE8C93D-BD58-CFB4-0FC1-F840282B29BB}"/>
          </ac:spMkLst>
        </pc:spChg>
        <pc:spChg chg="del mod">
          <ac:chgData name="Morgan Dundas" userId="81cd4478-3756-4bb0-9408-1daef597e841" providerId="ADAL" clId="{B8E2A502-9A06-48E0-AB96-84F534CB435A}" dt="2023-09-18T16:42:29.358" v="2767" actId="478"/>
          <ac:spMkLst>
            <pc:docMk/>
            <pc:sldMk cId="319331309" sldId="352"/>
            <ac:spMk id="27" creationId="{B869C16E-C0DD-2663-1441-01D5825EC44F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28" creationId="{EFBDBFC7-3F13-5968-BE80-B0905D35A4DA}"/>
          </ac:spMkLst>
        </pc:spChg>
        <pc:spChg chg="add mod">
          <ac:chgData name="Morgan Dundas" userId="81cd4478-3756-4bb0-9408-1daef597e841" providerId="ADAL" clId="{B8E2A502-9A06-48E0-AB96-84F534CB435A}" dt="2023-09-14T14:10:12.429" v="1593" actId="164"/>
          <ac:spMkLst>
            <pc:docMk/>
            <pc:sldMk cId="319331309" sldId="352"/>
            <ac:spMk id="29" creationId="{A68410E9-104B-A28D-BA49-4FB39063A6B4}"/>
          </ac:spMkLst>
        </pc:spChg>
        <pc:spChg chg="add mod">
          <ac:chgData name="Morgan Dundas" userId="81cd4478-3756-4bb0-9408-1daef597e841" providerId="ADAL" clId="{B8E2A502-9A06-48E0-AB96-84F534CB435A}" dt="2023-09-18T16:42:39.115" v="2770" actId="1076"/>
          <ac:spMkLst>
            <pc:docMk/>
            <pc:sldMk cId="319331309" sldId="352"/>
            <ac:spMk id="30" creationId="{8993E422-CAFD-9456-10F3-AE38981415A8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35" creationId="{0A5709FC-A77E-CB52-0F19-316286A4B4F4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38" creationId="{C10D0C5D-6B62-3413-F08D-C02E611D67C6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39" creationId="{092E971D-61C9-2D2E-24D9-BBB4A76ABB02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40" creationId="{E369C6DE-CF0B-B8CA-E6D6-7FABBC782785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44" creationId="{F96AF62B-6597-9B13-A1FF-38C15FD8DCFB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62" creationId="{9FC00DE0-A804-8FC6-1D60-8EA6B45A80D0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63" creationId="{985DC369-A1A1-AEA3-04EF-69F8C8B7934C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64" creationId="{63804C19-4883-A97F-A782-722BAA262237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65" creationId="{B9AF6579-1BC3-8800-2858-0188D94A683A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66" creationId="{6EF3F5EC-4C2B-1E77-EA4B-367005D4C42B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67" creationId="{54546665-20F4-1317-2607-2B4056E792B5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69" creationId="{7CA0BBFB-C622-4C39-5922-4041CD1BB866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70" creationId="{0BED8BA5-7670-2475-4756-DC57DE074355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71" creationId="{2557993F-F755-4D86-7D3E-8AE83142D8DA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72" creationId="{BC9B0356-B589-5110-7B03-A1045530ECCD}"/>
          </ac:spMkLst>
        </pc:spChg>
        <pc:spChg chg="del">
          <ac:chgData name="Morgan Dundas" userId="81cd4478-3756-4bb0-9408-1daef597e841" providerId="ADAL" clId="{B8E2A502-9A06-48E0-AB96-84F534CB435A}" dt="2023-09-13T20:31:19.169" v="1237" actId="478"/>
          <ac:spMkLst>
            <pc:docMk/>
            <pc:sldMk cId="319331309" sldId="352"/>
            <ac:spMk id="73" creationId="{6E4DFD09-8059-4444-D44A-330EFCAF7F67}"/>
          </ac:spMkLst>
        </pc:spChg>
        <pc:grpChg chg="add del mod">
          <ac:chgData name="Morgan Dundas" userId="81cd4478-3756-4bb0-9408-1daef597e841" providerId="ADAL" clId="{B8E2A502-9A06-48E0-AB96-84F534CB435A}" dt="2023-09-14T14:09:30.605" v="1590" actId="478"/>
          <ac:grpSpMkLst>
            <pc:docMk/>
            <pc:sldMk cId="319331309" sldId="352"/>
            <ac:grpSpMk id="21" creationId="{2BADFD8F-6E18-BB26-1679-2E1A8D13F1B0}"/>
          </ac:grpSpMkLst>
        </pc:grpChg>
        <pc:grpChg chg="add mod">
          <ac:chgData name="Morgan Dundas" userId="81cd4478-3756-4bb0-9408-1daef597e841" providerId="ADAL" clId="{B8E2A502-9A06-48E0-AB96-84F534CB435A}" dt="2023-09-14T14:09:27.266" v="1588" actId="164"/>
          <ac:grpSpMkLst>
            <pc:docMk/>
            <pc:sldMk cId="319331309" sldId="352"/>
            <ac:grpSpMk id="31" creationId="{33FC1C3A-0661-45C5-ABBE-9DD1A5F05CFD}"/>
          </ac:grpSpMkLst>
        </pc:grpChg>
        <pc:grpChg chg="add mod">
          <ac:chgData name="Morgan Dundas" userId="81cd4478-3756-4bb0-9408-1daef597e841" providerId="ADAL" clId="{B8E2A502-9A06-48E0-AB96-84F534CB435A}" dt="2023-09-14T14:10:18.460" v="1594" actId="1076"/>
          <ac:grpSpMkLst>
            <pc:docMk/>
            <pc:sldMk cId="319331309" sldId="352"/>
            <ac:grpSpMk id="32" creationId="{750AF655-67AA-9107-D40A-97EEB3FB7040}"/>
          </ac:grpSpMkLst>
        </pc:grpChg>
        <pc:picChg chg="add mod ord modCrop">
          <ac:chgData name="Morgan Dundas" userId="81cd4478-3756-4bb0-9408-1daef597e841" providerId="ADAL" clId="{B8E2A502-9A06-48E0-AB96-84F534CB435A}" dt="2023-09-14T14:10:12.429" v="1593" actId="164"/>
          <ac:picMkLst>
            <pc:docMk/>
            <pc:sldMk cId="319331309" sldId="352"/>
            <ac:picMk id="3" creationId="{CCE94147-910C-3D04-6DD4-28DDB760A318}"/>
          </ac:picMkLst>
        </pc:picChg>
        <pc:picChg chg="del mod">
          <ac:chgData name="Morgan Dundas" userId="81cd4478-3756-4bb0-9408-1daef597e841" providerId="ADAL" clId="{B8E2A502-9A06-48E0-AB96-84F534CB435A}" dt="2023-09-13T20:31:21.444" v="1239" actId="478"/>
          <ac:picMkLst>
            <pc:docMk/>
            <pc:sldMk cId="319331309" sldId="352"/>
            <ac:picMk id="5" creationId="{0DD144AC-2E22-439F-0FCB-F8E5F733D3D1}"/>
          </ac:picMkLst>
        </pc:picChg>
        <pc:picChg chg="add mod">
          <ac:chgData name="Morgan Dundas" userId="81cd4478-3756-4bb0-9408-1daef597e841" providerId="ADAL" clId="{B8E2A502-9A06-48E0-AB96-84F534CB435A}" dt="2023-09-13T20:37:48.493" v="1298" actId="1076"/>
          <ac:picMkLst>
            <pc:docMk/>
            <pc:sldMk cId="319331309" sldId="352"/>
            <ac:picMk id="7" creationId="{1CFA1EB7-02E2-01D5-881C-E4EBF4D2344C}"/>
          </ac:picMkLst>
        </pc:picChg>
        <pc:picChg chg="add mod">
          <ac:chgData name="Morgan Dundas" userId="81cd4478-3756-4bb0-9408-1daef597e841" providerId="ADAL" clId="{B8E2A502-9A06-48E0-AB96-84F534CB435A}" dt="2023-09-18T20:36:45.933" v="4208" actId="207"/>
          <ac:picMkLst>
            <pc:docMk/>
            <pc:sldMk cId="319331309" sldId="352"/>
            <ac:picMk id="8" creationId="{DFBC6EDF-C1E6-BAA2-0D13-D810300D8BDF}"/>
          </ac:picMkLst>
        </pc:picChg>
        <pc:picChg chg="add mod">
          <ac:chgData name="Morgan Dundas" userId="81cd4478-3756-4bb0-9408-1daef597e841" providerId="ADAL" clId="{B8E2A502-9A06-48E0-AB96-84F534CB435A}" dt="2023-09-13T20:38:20.536" v="1304" actId="1076"/>
          <ac:picMkLst>
            <pc:docMk/>
            <pc:sldMk cId="319331309" sldId="352"/>
            <ac:picMk id="8" creationId="{EE592EB7-991D-EDF7-8875-7FAF9D8EA4A0}"/>
          </ac:picMkLst>
        </pc:picChg>
        <pc:picChg chg="add mod">
          <ac:chgData name="Morgan Dundas" userId="81cd4478-3756-4bb0-9408-1daef597e841" providerId="ADAL" clId="{B8E2A502-9A06-48E0-AB96-84F534CB435A}" dt="2023-09-13T20:38:57.824" v="1310" actId="1076"/>
          <ac:picMkLst>
            <pc:docMk/>
            <pc:sldMk cId="319331309" sldId="352"/>
            <ac:picMk id="9" creationId="{AB993B9E-C7C0-8CFC-1C8D-54A438F5C1B8}"/>
          </ac:picMkLst>
        </pc:picChg>
        <pc:cxnChg chg="del mod">
          <ac:chgData name="Morgan Dundas" userId="81cd4478-3756-4bb0-9408-1daef597e841" providerId="ADAL" clId="{B8E2A502-9A06-48E0-AB96-84F534CB435A}" dt="2023-09-13T20:31:19.169" v="1237" actId="478"/>
          <ac:cxnSpMkLst>
            <pc:docMk/>
            <pc:sldMk cId="319331309" sldId="352"/>
            <ac:cxnSpMk id="43" creationId="{473E895E-1227-0827-3D90-4DE377BC9E26}"/>
          </ac:cxnSpMkLst>
        </pc:cxnChg>
        <pc:cxnChg chg="del">
          <ac:chgData name="Morgan Dundas" userId="81cd4478-3756-4bb0-9408-1daef597e841" providerId="ADAL" clId="{B8E2A502-9A06-48E0-AB96-84F534CB435A}" dt="2023-09-13T20:31:19.169" v="1237" actId="478"/>
          <ac:cxnSpMkLst>
            <pc:docMk/>
            <pc:sldMk cId="319331309" sldId="352"/>
            <ac:cxnSpMk id="68" creationId="{0AD3BC56-9B29-D268-1F8E-8F66CF9D57DA}"/>
          </ac:cxnSpMkLst>
        </pc:cxnChg>
        <pc:cxnChg chg="del">
          <ac:chgData name="Morgan Dundas" userId="81cd4478-3756-4bb0-9408-1daef597e841" providerId="ADAL" clId="{B8E2A502-9A06-48E0-AB96-84F534CB435A}" dt="2023-09-13T20:31:19.169" v="1237" actId="478"/>
          <ac:cxnSpMkLst>
            <pc:docMk/>
            <pc:sldMk cId="319331309" sldId="352"/>
            <ac:cxnSpMk id="74" creationId="{4E485F17-CC59-7F9A-79AC-2201A2B33735}"/>
          </ac:cxnSpMkLst>
        </pc:cxnChg>
      </pc:sldChg>
      <pc:sldChg chg="add del">
        <pc:chgData name="Morgan Dundas" userId="81cd4478-3756-4bb0-9408-1daef597e841" providerId="ADAL" clId="{B8E2A502-9A06-48E0-AB96-84F534CB435A}" dt="2023-09-13T20:30:05.095" v="1201"/>
        <pc:sldMkLst>
          <pc:docMk/>
          <pc:sldMk cId="2619462564" sldId="352"/>
        </pc:sldMkLst>
      </pc:sldChg>
      <pc:sldChg chg="addSp delSp modSp mod ord">
        <pc:chgData name="Morgan Dundas" userId="81cd4478-3756-4bb0-9408-1daef597e841" providerId="ADAL" clId="{B8E2A502-9A06-48E0-AB96-84F534CB435A}" dt="2023-09-18T21:08:25.678" v="4350"/>
        <pc:sldMkLst>
          <pc:docMk/>
          <pc:sldMk cId="3003916508" sldId="353"/>
        </pc:sldMkLst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2" creationId="{125E545A-B063-F3CC-CD47-E9B412764621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3" creationId="{4D4E0A87-085A-C03B-85DA-318FD8B0C532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4" creationId="{BDDF4654-5D47-DE5F-0994-9F573CC3E311}"/>
          </ac:spMkLst>
        </pc:spChg>
        <pc:spChg chg="mod">
          <ac:chgData name="Morgan Dundas" userId="81cd4478-3756-4bb0-9408-1daef597e841" providerId="ADAL" clId="{B8E2A502-9A06-48E0-AB96-84F534CB435A}" dt="2023-09-15T17:41:38.961" v="2449" actId="255"/>
          <ac:spMkLst>
            <pc:docMk/>
            <pc:sldMk cId="3003916508" sldId="353"/>
            <ac:spMk id="5" creationId="{BA136863-24B6-5D3B-2E42-392195EB2CE4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6" creationId="{ECA66911-F441-872F-75C7-045317780680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7" creationId="{37AE3E48-693A-5040-625E-CD44D3B88CAF}"/>
          </ac:spMkLst>
        </pc:spChg>
        <pc:spChg chg="add mod">
          <ac:chgData name="Morgan Dundas" userId="81cd4478-3756-4bb0-9408-1daef597e841" providerId="ADAL" clId="{B8E2A502-9A06-48E0-AB96-84F534CB435A}" dt="2023-09-14T14:40:55.414" v="1634" actId="1076"/>
          <ac:spMkLst>
            <pc:docMk/>
            <pc:sldMk cId="3003916508" sldId="353"/>
            <ac:spMk id="8" creationId="{C50E7EFF-3ABF-F8B2-0BF7-DAC563F7D77A}"/>
          </ac:spMkLst>
        </pc:spChg>
        <pc:spChg chg="del mod">
          <ac:chgData name="Morgan Dundas" userId="81cd4478-3756-4bb0-9408-1daef597e841" providerId="ADAL" clId="{B8E2A502-9A06-48E0-AB96-84F534CB435A}" dt="2023-09-18T16:45:32.840" v="2928" actId="478"/>
          <ac:spMkLst>
            <pc:docMk/>
            <pc:sldMk cId="3003916508" sldId="353"/>
            <ac:spMk id="9" creationId="{93F7BE3D-3AC8-4FCA-103B-A671F9687BF2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10" creationId="{2876EC88-6A72-D7ED-9E4E-3D3B14A90F44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11" creationId="{04E7F28A-BECB-4C9E-F2D3-7F91CE109338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12" creationId="{89C23789-A34B-D759-D176-A2F6023BF970}"/>
          </ac:spMkLst>
        </pc:spChg>
        <pc:spChg chg="add mod">
          <ac:chgData name="Morgan Dundas" userId="81cd4478-3756-4bb0-9408-1daef597e841" providerId="ADAL" clId="{B8E2A502-9A06-48E0-AB96-84F534CB435A}" dt="2023-09-18T18:03:13.130" v="3562" actId="207"/>
          <ac:spMkLst>
            <pc:docMk/>
            <pc:sldMk cId="3003916508" sldId="353"/>
            <ac:spMk id="13" creationId="{01C24C5C-1CC8-2820-A374-29BE61ACA95D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14" creationId="{A56B9EDD-B313-0C4D-6F9B-66FC20CE5B65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15" creationId="{EDA2BFC1-3868-81C7-164E-7F4923F2796E}"/>
          </ac:spMkLst>
        </pc:spChg>
        <pc:spChg chg="add mod">
          <ac:chgData name="Morgan Dundas" userId="81cd4478-3756-4bb0-9408-1daef597e841" providerId="ADAL" clId="{B8E2A502-9A06-48E0-AB96-84F534CB435A}" dt="2023-09-14T14:48:17.561" v="1669" actId="1076"/>
          <ac:spMkLst>
            <pc:docMk/>
            <pc:sldMk cId="3003916508" sldId="353"/>
            <ac:spMk id="20" creationId="{1C311F54-D62C-8293-4946-832598452680}"/>
          </ac:spMkLst>
        </pc:spChg>
        <pc:spChg chg="mod">
          <ac:chgData name="Morgan Dundas" userId="81cd4478-3756-4bb0-9408-1daef597e841" providerId="ADAL" clId="{B8E2A502-9A06-48E0-AB96-84F534CB435A}" dt="2023-09-14T14:48:17.561" v="1669" actId="1076"/>
          <ac:spMkLst>
            <pc:docMk/>
            <pc:sldMk cId="3003916508" sldId="353"/>
            <ac:spMk id="56" creationId="{BDE22BE4-BC98-E7DA-6EC1-C6F2D852EF28}"/>
          </ac:spMkLst>
        </pc:spChg>
        <pc:spChg chg="mod">
          <ac:chgData name="Morgan Dundas" userId="81cd4478-3756-4bb0-9408-1daef597e841" providerId="ADAL" clId="{B8E2A502-9A06-48E0-AB96-84F534CB435A}" dt="2023-09-14T14:48:17.561" v="1669" actId="1076"/>
          <ac:spMkLst>
            <pc:docMk/>
            <pc:sldMk cId="3003916508" sldId="353"/>
            <ac:spMk id="63" creationId="{1E176E06-F599-6D0B-2F1D-F439B5222F69}"/>
          </ac:spMkLst>
        </pc:spChg>
        <pc:spChg chg="mod">
          <ac:chgData name="Morgan Dundas" userId="81cd4478-3756-4bb0-9408-1daef597e841" providerId="ADAL" clId="{B8E2A502-9A06-48E0-AB96-84F534CB435A}" dt="2023-09-14T14:48:17.561" v="1669" actId="1076"/>
          <ac:spMkLst>
            <pc:docMk/>
            <pc:sldMk cId="3003916508" sldId="353"/>
            <ac:spMk id="66" creationId="{AA9764E6-0892-C314-E2C2-E5097846F93A}"/>
          </ac:spMkLst>
        </pc:spChg>
        <pc:spChg chg="mod">
          <ac:chgData name="Morgan Dundas" userId="81cd4478-3756-4bb0-9408-1daef597e841" providerId="ADAL" clId="{B8E2A502-9A06-48E0-AB96-84F534CB435A}" dt="2023-09-14T14:41:01.681" v="1635" actId="1076"/>
          <ac:spMkLst>
            <pc:docMk/>
            <pc:sldMk cId="3003916508" sldId="353"/>
            <ac:spMk id="71" creationId="{31A1BA27-40B1-93B1-8444-1B0D53E7B991}"/>
          </ac:spMkLst>
        </pc:spChg>
        <pc:spChg chg="mod">
          <ac:chgData name="Morgan Dundas" userId="81cd4478-3756-4bb0-9408-1daef597e841" providerId="ADAL" clId="{B8E2A502-9A06-48E0-AB96-84F534CB435A}" dt="2023-09-14T14:48:21.643" v="1670" actId="1076"/>
          <ac:spMkLst>
            <pc:docMk/>
            <pc:sldMk cId="3003916508" sldId="353"/>
            <ac:spMk id="86" creationId="{6406773A-A72A-244E-02B3-F361CE37AF78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91" creationId="{63FEB2CF-C3DE-FB3F-7BDC-575567FDE427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92" creationId="{F62516E4-527C-AA48-B69F-3B9C716BCC37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93" creationId="{BA05E34D-5E9C-05E6-38BB-55000F02F0A0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94" creationId="{E4478673-580B-30FB-59BE-7D96E36CDB34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95" creationId="{5DCF71F9-1AC8-34E1-D141-DB05B2F3C086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96" creationId="{C84E34B3-ACAC-7E99-5C2D-EEA44609F017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97" creationId="{2CB7CFF8-1388-B519-DF19-B08E82FEDF62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98" creationId="{4E2407ED-246E-2066-12CC-3741064435EC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99" creationId="{6541F623-8781-50A3-AAFE-09AAE7B9EF60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100" creationId="{35ABB9F8-7B49-8F18-1BD7-18F99DCCB9F1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101" creationId="{F4D29261-EA23-34B5-BB1C-2C33DE150290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103" creationId="{EB05E0A7-213A-B78D-836E-A622F9D9A452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104" creationId="{DA9F391E-CE1B-23E6-9D59-EAA0DE62C82F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105" creationId="{4EAB1AED-CE08-86CA-BE84-B92B21484A93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106" creationId="{47FB5734-2D57-36E8-B43F-8D39DECDE73F}"/>
          </ac:spMkLst>
        </pc:spChg>
        <pc:spChg chg="mod">
          <ac:chgData name="Morgan Dundas" userId="81cd4478-3756-4bb0-9408-1daef597e841" providerId="ADAL" clId="{B8E2A502-9A06-48E0-AB96-84F534CB435A}" dt="2023-09-14T14:39:49.403" v="1629" actId="2711"/>
          <ac:spMkLst>
            <pc:docMk/>
            <pc:sldMk cId="3003916508" sldId="353"/>
            <ac:spMk id="107" creationId="{4A15638A-559C-65D7-4217-EDBBEDDFD3B2}"/>
          </ac:spMkLst>
        </pc:spChg>
        <pc:cxnChg chg="add mod">
          <ac:chgData name="Morgan Dundas" userId="81cd4478-3756-4bb0-9408-1daef597e841" providerId="ADAL" clId="{B8E2A502-9A06-48E0-AB96-84F534CB435A}" dt="2023-09-14T14:41:27.053" v="1647" actId="692"/>
          <ac:cxnSpMkLst>
            <pc:docMk/>
            <pc:sldMk cId="3003916508" sldId="353"/>
            <ac:cxnSpMk id="19" creationId="{297D3E3C-CFE6-42F7-7839-5B4FEC8E1AD5}"/>
          </ac:cxnSpMkLst>
        </pc:cxnChg>
        <pc:cxnChg chg="mod">
          <ac:chgData name="Morgan Dundas" userId="81cd4478-3756-4bb0-9408-1daef597e841" providerId="ADAL" clId="{B8E2A502-9A06-48E0-AB96-84F534CB435A}" dt="2023-09-14T14:40:05.460" v="1631" actId="14100"/>
          <ac:cxnSpMkLst>
            <pc:docMk/>
            <pc:sldMk cId="3003916508" sldId="353"/>
            <ac:cxnSpMk id="44" creationId="{B417E254-2042-C13C-7C97-EEC30520F537}"/>
          </ac:cxnSpMkLst>
        </pc:cxnChg>
        <pc:cxnChg chg="del mod">
          <ac:chgData name="Morgan Dundas" userId="81cd4478-3756-4bb0-9408-1daef597e841" providerId="ADAL" clId="{B8E2A502-9A06-48E0-AB96-84F534CB435A}" dt="2023-09-14T14:41:06.866" v="1636" actId="478"/>
          <ac:cxnSpMkLst>
            <pc:docMk/>
            <pc:sldMk cId="3003916508" sldId="353"/>
            <ac:cxnSpMk id="46" creationId="{39F2E2FB-D9A5-B1AA-EA87-1D566D5EA42E}"/>
          </ac:cxnSpMkLst>
        </pc:cxnChg>
      </pc:sldChg>
      <pc:sldChg chg="addSp delSp modSp mod">
        <pc:chgData name="Morgan Dundas" userId="81cd4478-3756-4bb0-9408-1daef597e841" providerId="ADAL" clId="{B8E2A502-9A06-48E0-AB96-84F534CB435A}" dt="2023-09-18T18:03:01.037" v="3560" actId="207"/>
        <pc:sldMkLst>
          <pc:docMk/>
          <pc:sldMk cId="1360543713" sldId="354"/>
        </pc:sldMkLst>
        <pc:spChg chg="add mod">
          <ac:chgData name="Morgan Dundas" userId="81cd4478-3756-4bb0-9408-1daef597e841" providerId="ADAL" clId="{B8E2A502-9A06-48E0-AB96-84F534CB435A}" dt="2023-09-18T18:03:01.037" v="3560" actId="207"/>
          <ac:spMkLst>
            <pc:docMk/>
            <pc:sldMk cId="1360543713" sldId="354"/>
            <ac:spMk id="2" creationId="{13A81863-BFD5-D048-B114-2AA8AA6748B9}"/>
          </ac:spMkLst>
        </pc:spChg>
        <pc:spChg chg="add del mod">
          <ac:chgData name="Morgan Dundas" userId="81cd4478-3756-4bb0-9408-1daef597e841" providerId="ADAL" clId="{B8E2A502-9A06-48E0-AB96-84F534CB435A}" dt="2023-09-18T16:43:08.606" v="2802" actId="478"/>
          <ac:spMkLst>
            <pc:docMk/>
            <pc:sldMk cId="1360543713" sldId="354"/>
            <ac:spMk id="9" creationId="{547DEBF0-8F2D-05B5-5946-BB4B8D205479}"/>
          </ac:spMkLst>
        </pc:spChg>
        <pc:spChg chg="add mod">
          <ac:chgData name="Morgan Dundas" userId="81cd4478-3756-4bb0-9408-1daef597e841" providerId="ADAL" clId="{B8E2A502-9A06-48E0-AB96-84F534CB435A}" dt="2023-09-18T16:44:20.401" v="2854" actId="1076"/>
          <ac:spMkLst>
            <pc:docMk/>
            <pc:sldMk cId="1360543713" sldId="354"/>
            <ac:spMk id="10" creationId="{73D6AB55-0B26-0745-5933-FBCBEC3BB2BC}"/>
          </ac:spMkLst>
        </pc:spChg>
        <pc:spChg chg="add del">
          <ac:chgData name="Morgan Dundas" userId="81cd4478-3756-4bb0-9408-1daef597e841" providerId="ADAL" clId="{B8E2A502-9A06-48E0-AB96-84F534CB435A}" dt="2023-09-14T14:56:13.912" v="1871" actId="478"/>
          <ac:spMkLst>
            <pc:docMk/>
            <pc:sldMk cId="1360543713" sldId="354"/>
            <ac:spMk id="11" creationId="{4E7193CF-FE30-46AA-AA8B-A4B8E380965A}"/>
          </ac:spMkLst>
        </pc:spChg>
        <pc:spChg chg="add mod">
          <ac:chgData name="Morgan Dundas" userId="81cd4478-3756-4bb0-9408-1daef597e841" providerId="ADAL" clId="{B8E2A502-9A06-48E0-AB96-84F534CB435A}" dt="2023-09-18T16:44:20.401" v="2854" actId="1076"/>
          <ac:spMkLst>
            <pc:docMk/>
            <pc:sldMk cId="1360543713" sldId="354"/>
            <ac:spMk id="20" creationId="{F73CA597-F8CE-4BF7-CB26-AABC4E111160}"/>
          </ac:spMkLst>
        </pc:spChg>
        <pc:spChg chg="add mod">
          <ac:chgData name="Morgan Dundas" userId="81cd4478-3756-4bb0-9408-1daef597e841" providerId="ADAL" clId="{B8E2A502-9A06-48E0-AB96-84F534CB435A}" dt="2023-09-18T16:44:44.190" v="2857" actId="20577"/>
          <ac:spMkLst>
            <pc:docMk/>
            <pc:sldMk cId="1360543713" sldId="354"/>
            <ac:spMk id="38" creationId="{26EF3EBA-3C55-9D1D-0294-DB37E28766ED}"/>
          </ac:spMkLst>
        </pc:spChg>
        <pc:grpChg chg="del">
          <ac:chgData name="Morgan Dundas" userId="81cd4478-3756-4bb0-9408-1daef597e841" providerId="ADAL" clId="{B8E2A502-9A06-48E0-AB96-84F534CB435A}" dt="2023-09-14T14:51:51.632" v="1829" actId="478"/>
          <ac:grpSpMkLst>
            <pc:docMk/>
            <pc:sldMk cId="1360543713" sldId="354"/>
            <ac:grpSpMk id="32" creationId="{750AF655-67AA-9107-D40A-97EEB3FB7040}"/>
          </ac:grpSpMkLst>
        </pc:grpChg>
        <pc:picChg chg="add mod modCrop">
          <ac:chgData name="Morgan Dundas" userId="81cd4478-3756-4bb0-9408-1daef597e841" providerId="ADAL" clId="{B8E2A502-9A06-48E0-AB96-84F534CB435A}" dt="2023-09-18T16:44:20.401" v="2854" actId="1076"/>
          <ac:picMkLst>
            <pc:docMk/>
            <pc:sldMk cId="1360543713" sldId="354"/>
            <ac:picMk id="8" creationId="{87B669A2-0D98-228A-CD2F-27DC48484C8C}"/>
          </ac:picMkLst>
        </pc:picChg>
        <pc:cxnChg chg="add mod">
          <ac:chgData name="Morgan Dundas" userId="81cd4478-3756-4bb0-9408-1daef597e841" providerId="ADAL" clId="{B8E2A502-9A06-48E0-AB96-84F534CB435A}" dt="2023-09-18T16:44:20.401" v="2854" actId="1076"/>
          <ac:cxnSpMkLst>
            <pc:docMk/>
            <pc:sldMk cId="1360543713" sldId="354"/>
            <ac:cxnSpMk id="31" creationId="{29975D20-90C9-F259-8756-F11EB7C08C4E}"/>
          </ac:cxnSpMkLst>
        </pc:cxnChg>
        <pc:cxnChg chg="add mod">
          <ac:chgData name="Morgan Dundas" userId="81cd4478-3756-4bb0-9408-1daef597e841" providerId="ADAL" clId="{B8E2A502-9A06-48E0-AB96-84F534CB435A}" dt="2023-09-18T16:44:20.401" v="2854" actId="1076"/>
          <ac:cxnSpMkLst>
            <pc:docMk/>
            <pc:sldMk cId="1360543713" sldId="354"/>
            <ac:cxnSpMk id="35" creationId="{6A618A3B-A585-47A0-255A-5AC7AACD0093}"/>
          </ac:cxnSpMkLst>
        </pc:cxnChg>
      </pc:sldChg>
      <pc:sldChg chg="addSp delSp modSp mod">
        <pc:chgData name="Morgan Dundas" userId="81cd4478-3756-4bb0-9408-1daef597e841" providerId="ADAL" clId="{B8E2A502-9A06-48E0-AB96-84F534CB435A}" dt="2023-09-18T20:41:54.497" v="4236" actId="20577"/>
        <pc:sldMkLst>
          <pc:docMk/>
          <pc:sldMk cId="537539335" sldId="355"/>
        </pc:sldMkLst>
        <pc:spChg chg="add mod">
          <ac:chgData name="Morgan Dundas" userId="81cd4478-3756-4bb0-9408-1daef597e841" providerId="ADAL" clId="{B8E2A502-9A06-48E0-AB96-84F534CB435A}" dt="2023-09-18T18:02:29.459" v="3556" actId="207"/>
          <ac:spMkLst>
            <pc:docMk/>
            <pc:sldMk cId="537539335" sldId="355"/>
            <ac:spMk id="2" creationId="{34F3C321-05FD-558F-6A35-A027BAE4DE12}"/>
          </ac:spMkLst>
        </pc:spChg>
        <pc:spChg chg="del">
          <ac:chgData name="Morgan Dundas" userId="81cd4478-3756-4bb0-9408-1daef597e841" providerId="ADAL" clId="{B8E2A502-9A06-48E0-AB96-84F534CB435A}" dt="2023-09-18T16:33:56.580" v="2593" actId="478"/>
          <ac:spMkLst>
            <pc:docMk/>
            <pc:sldMk cId="537539335" sldId="355"/>
            <ac:spMk id="5" creationId="{590EF80A-2CE9-5AF9-4BD7-7EAD7687CDE7}"/>
          </ac:spMkLst>
        </pc:spChg>
        <pc:spChg chg="mod">
          <ac:chgData name="Morgan Dundas" userId="81cd4478-3756-4bb0-9408-1daef597e841" providerId="ADAL" clId="{B8E2A502-9A06-48E0-AB96-84F534CB435A}" dt="2023-09-18T16:35:14.570" v="2602" actId="2711"/>
          <ac:spMkLst>
            <pc:docMk/>
            <pc:sldMk cId="537539335" sldId="355"/>
            <ac:spMk id="18" creationId="{5D173FCF-ACDF-E5D4-4C3A-0DDAA727484D}"/>
          </ac:spMkLst>
        </pc:spChg>
        <pc:spChg chg="mod">
          <ac:chgData name="Morgan Dundas" userId="81cd4478-3756-4bb0-9408-1daef597e841" providerId="ADAL" clId="{B8E2A502-9A06-48E0-AB96-84F534CB435A}" dt="2023-09-18T20:41:54.497" v="4236" actId="20577"/>
          <ac:spMkLst>
            <pc:docMk/>
            <pc:sldMk cId="537539335" sldId="355"/>
            <ac:spMk id="19" creationId="{3E992B4C-F6D3-D08E-DD78-E0A75F4648E4}"/>
          </ac:spMkLst>
        </pc:spChg>
        <pc:spChg chg="mod">
          <ac:chgData name="Morgan Dundas" userId="81cd4478-3756-4bb0-9408-1daef597e841" providerId="ADAL" clId="{B8E2A502-9A06-48E0-AB96-84F534CB435A}" dt="2023-09-18T16:35:14.570" v="2602" actId="2711"/>
          <ac:spMkLst>
            <pc:docMk/>
            <pc:sldMk cId="537539335" sldId="355"/>
            <ac:spMk id="20" creationId="{5C3C90F4-569E-B194-0636-B389E77CF13C}"/>
          </ac:spMkLst>
        </pc:spChg>
        <pc:spChg chg="mod">
          <ac:chgData name="Morgan Dundas" userId="81cd4478-3756-4bb0-9408-1daef597e841" providerId="ADAL" clId="{B8E2A502-9A06-48E0-AB96-84F534CB435A}" dt="2023-09-18T16:35:14.570" v="2602" actId="2711"/>
          <ac:spMkLst>
            <pc:docMk/>
            <pc:sldMk cId="537539335" sldId="355"/>
            <ac:spMk id="21" creationId="{931A7340-BEAB-1850-3B94-7F981107308B}"/>
          </ac:spMkLst>
        </pc:spChg>
        <pc:grpChg chg="add mod">
          <ac:chgData name="Morgan Dundas" userId="81cd4478-3756-4bb0-9408-1daef597e841" providerId="ADAL" clId="{B8E2A502-9A06-48E0-AB96-84F534CB435A}" dt="2023-09-18T16:34:24.170" v="2597" actId="1076"/>
          <ac:grpSpMkLst>
            <pc:docMk/>
            <pc:sldMk cId="537539335" sldId="355"/>
            <ac:grpSpMk id="3" creationId="{BC4F9DCE-61CC-5B6D-E2BF-C3E23238601F}"/>
          </ac:grpSpMkLst>
        </pc:grpChg>
        <pc:picChg chg="mod">
          <ac:chgData name="Morgan Dundas" userId="81cd4478-3756-4bb0-9408-1daef597e841" providerId="ADAL" clId="{B8E2A502-9A06-48E0-AB96-84F534CB435A}" dt="2023-09-18T16:34:21.035" v="2596" actId="164"/>
          <ac:picMkLst>
            <pc:docMk/>
            <pc:sldMk cId="537539335" sldId="355"/>
            <ac:picMk id="4" creationId="{C5C89CD2-B047-2DD3-759E-D1A5A53F17D2}"/>
          </ac:picMkLst>
        </pc:picChg>
        <pc:picChg chg="mod">
          <ac:chgData name="Morgan Dundas" userId="81cd4478-3756-4bb0-9408-1daef597e841" providerId="ADAL" clId="{B8E2A502-9A06-48E0-AB96-84F534CB435A}" dt="2023-09-18T16:34:21.035" v="2596" actId="164"/>
          <ac:picMkLst>
            <pc:docMk/>
            <pc:sldMk cId="537539335" sldId="355"/>
            <ac:picMk id="13" creationId="{D88D3E38-A4A1-3793-3964-FA819A519769}"/>
          </ac:picMkLst>
        </pc:picChg>
        <pc:picChg chg="mod">
          <ac:chgData name="Morgan Dundas" userId="81cd4478-3756-4bb0-9408-1daef597e841" providerId="ADAL" clId="{B8E2A502-9A06-48E0-AB96-84F534CB435A}" dt="2023-09-18T16:34:21.035" v="2596" actId="164"/>
          <ac:picMkLst>
            <pc:docMk/>
            <pc:sldMk cId="537539335" sldId="355"/>
            <ac:picMk id="15" creationId="{D7184F0D-49C6-CCDB-778A-DAACBBA1B905}"/>
          </ac:picMkLst>
        </pc:picChg>
        <pc:picChg chg="mod">
          <ac:chgData name="Morgan Dundas" userId="81cd4478-3756-4bb0-9408-1daef597e841" providerId="ADAL" clId="{B8E2A502-9A06-48E0-AB96-84F534CB435A}" dt="2023-09-18T16:34:21.035" v="2596" actId="164"/>
          <ac:picMkLst>
            <pc:docMk/>
            <pc:sldMk cId="537539335" sldId="355"/>
            <ac:picMk id="17" creationId="{48A0A461-A890-ACFE-BC79-DD596153C4C1}"/>
          </ac:picMkLst>
        </pc:picChg>
      </pc:sldChg>
      <pc:sldChg chg="delSp modSp del mod">
        <pc:chgData name="Morgan Dundas" userId="81cd4478-3756-4bb0-9408-1daef597e841" providerId="ADAL" clId="{B8E2A502-9A06-48E0-AB96-84F534CB435A}" dt="2023-09-14T15:10:12.537" v="2036" actId="47"/>
        <pc:sldMkLst>
          <pc:docMk/>
          <pc:sldMk cId="3033655834" sldId="355"/>
        </pc:sldMkLst>
        <pc:spChg chg="mod">
          <ac:chgData name="Morgan Dundas" userId="81cd4478-3756-4bb0-9408-1daef597e841" providerId="ADAL" clId="{B8E2A502-9A06-48E0-AB96-84F534CB435A}" dt="2023-09-14T15:09:37.839" v="2032" actId="1076"/>
          <ac:spMkLst>
            <pc:docMk/>
            <pc:sldMk cId="3033655834" sldId="355"/>
            <ac:spMk id="5" creationId="{590EF80A-2CE9-5AF9-4BD7-7EAD7687CDE7}"/>
          </ac:spMkLst>
        </pc:spChg>
        <pc:spChg chg="del">
          <ac:chgData name="Morgan Dundas" userId="81cd4478-3756-4bb0-9408-1daef597e841" providerId="ADAL" clId="{B8E2A502-9A06-48E0-AB96-84F534CB435A}" dt="2023-09-14T15:09:42.462" v="2034" actId="478"/>
          <ac:spMkLst>
            <pc:docMk/>
            <pc:sldMk cId="3033655834" sldId="355"/>
            <ac:spMk id="6" creationId="{836B77DD-D41E-5532-B4D4-8F4DC8A0DD50}"/>
          </ac:spMkLst>
        </pc:spChg>
        <pc:spChg chg="del">
          <ac:chgData name="Morgan Dundas" userId="81cd4478-3756-4bb0-9408-1daef597e841" providerId="ADAL" clId="{B8E2A502-9A06-48E0-AB96-84F534CB435A}" dt="2023-09-14T15:09:42.462" v="2034" actId="478"/>
          <ac:spMkLst>
            <pc:docMk/>
            <pc:sldMk cId="3033655834" sldId="355"/>
            <ac:spMk id="7" creationId="{C086B1F3-95EC-0134-C2F5-3B996F29D9A9}"/>
          </ac:spMkLst>
        </pc:spChg>
        <pc:spChg chg="del">
          <ac:chgData name="Morgan Dundas" userId="81cd4478-3756-4bb0-9408-1daef597e841" providerId="ADAL" clId="{B8E2A502-9A06-48E0-AB96-84F534CB435A}" dt="2023-09-14T15:09:42.462" v="2034" actId="478"/>
          <ac:spMkLst>
            <pc:docMk/>
            <pc:sldMk cId="3033655834" sldId="355"/>
            <ac:spMk id="9" creationId="{5364AB4D-ED3A-F466-AD35-4CFEBC4E9402}"/>
          </ac:spMkLst>
        </pc:spChg>
        <pc:spChg chg="del">
          <ac:chgData name="Morgan Dundas" userId="81cd4478-3756-4bb0-9408-1daef597e841" providerId="ADAL" clId="{B8E2A502-9A06-48E0-AB96-84F534CB435A}" dt="2023-09-14T15:09:42.462" v="2034" actId="478"/>
          <ac:spMkLst>
            <pc:docMk/>
            <pc:sldMk cId="3033655834" sldId="355"/>
            <ac:spMk id="10" creationId="{1F67978F-99F0-C82A-955E-CB811B56A54D}"/>
          </ac:spMkLst>
        </pc:spChg>
        <pc:spChg chg="del">
          <ac:chgData name="Morgan Dundas" userId="81cd4478-3756-4bb0-9408-1daef597e841" providerId="ADAL" clId="{B8E2A502-9A06-48E0-AB96-84F534CB435A}" dt="2023-09-14T15:09:44.780" v="2035" actId="478"/>
          <ac:spMkLst>
            <pc:docMk/>
            <pc:sldMk cId="3033655834" sldId="355"/>
            <ac:spMk id="11" creationId="{3407A89B-4DE8-05EB-6DA8-12FB11138815}"/>
          </ac:spMkLst>
        </pc:spChg>
        <pc:spChg chg="del">
          <ac:chgData name="Morgan Dundas" userId="81cd4478-3756-4bb0-9408-1daef597e841" providerId="ADAL" clId="{B8E2A502-9A06-48E0-AB96-84F534CB435A}" dt="2023-09-14T15:09:42.462" v="2034" actId="478"/>
          <ac:spMkLst>
            <pc:docMk/>
            <pc:sldMk cId="3033655834" sldId="355"/>
            <ac:spMk id="12" creationId="{3B6FD5F7-B4AA-768D-6541-C079CC4ED4F0}"/>
          </ac:spMkLst>
        </pc:spChg>
        <pc:picChg chg="del">
          <ac:chgData name="Morgan Dundas" userId="81cd4478-3756-4bb0-9408-1daef597e841" providerId="ADAL" clId="{B8E2A502-9A06-48E0-AB96-84F534CB435A}" dt="2023-09-14T15:09:39.089" v="2033" actId="478"/>
          <ac:picMkLst>
            <pc:docMk/>
            <pc:sldMk cId="3033655834" sldId="355"/>
            <ac:picMk id="3" creationId="{102D46DB-DD5E-78D8-E4C4-C656D1CD4D91}"/>
          </ac:picMkLst>
        </pc:picChg>
      </pc:sldChg>
      <pc:sldChg chg="addSp delSp modSp mod ord">
        <pc:chgData name="Morgan Dundas" userId="81cd4478-3756-4bb0-9408-1daef597e841" providerId="ADAL" clId="{B8E2A502-9A06-48E0-AB96-84F534CB435A}" dt="2023-09-18T21:08:25.678" v="4350"/>
        <pc:sldMkLst>
          <pc:docMk/>
          <pc:sldMk cId="3682647278" sldId="356"/>
        </pc:sldMkLst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2" creationId="{125E545A-B063-F3CC-CD47-E9B412764621}"/>
          </ac:spMkLst>
        </pc:spChg>
        <pc:spChg chg="add mod ord">
          <ac:chgData name="Morgan Dundas" userId="81cd4478-3756-4bb0-9408-1daef597e841" providerId="ADAL" clId="{B8E2A502-9A06-48E0-AB96-84F534CB435A}" dt="2023-09-18T20:44:42.315" v="4273" actId="692"/>
          <ac:spMkLst>
            <pc:docMk/>
            <pc:sldMk cId="3682647278" sldId="356"/>
            <ac:spMk id="2" creationId="{82D3AC0C-B1C4-04A2-ED77-E84A01AD3097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3" creationId="{4D4E0A87-085A-C03B-85DA-318FD8B0C532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4" creationId="{BDDF4654-5D47-DE5F-0994-9F573CC3E311}"/>
          </ac:spMkLst>
        </pc:spChg>
        <pc:spChg chg="add mod">
          <ac:chgData name="Morgan Dundas" userId="81cd4478-3756-4bb0-9408-1daef597e841" providerId="ADAL" clId="{B8E2A502-9A06-48E0-AB96-84F534CB435A}" dt="2023-09-18T20:44:48.332" v="4274" actId="1076"/>
          <ac:spMkLst>
            <pc:docMk/>
            <pc:sldMk cId="3682647278" sldId="356"/>
            <ac:spMk id="5" creationId="{190F10AE-D48C-AB5B-9E54-832C8FAE365A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5" creationId="{BA136863-24B6-5D3B-2E42-392195EB2CE4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6" creationId="{ECA66911-F441-872F-75C7-045317780680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7" creationId="{37AE3E48-693A-5040-625E-CD44D3B88CAF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8" creationId="{C50E7EFF-3ABF-F8B2-0BF7-DAC563F7D77A}"/>
          </ac:spMkLst>
        </pc:spChg>
        <pc:spChg chg="add mod">
          <ac:chgData name="Morgan Dundas" userId="81cd4478-3756-4bb0-9408-1daef597e841" providerId="ADAL" clId="{B8E2A502-9A06-48E0-AB96-84F534CB435A}" dt="2023-09-18T18:03:06.769" v="3561" actId="207"/>
          <ac:spMkLst>
            <pc:docMk/>
            <pc:sldMk cId="3682647278" sldId="356"/>
            <ac:spMk id="9" creationId="{5BC57814-B7B6-26C6-1145-70B2E01C43D2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10" creationId="{2876EC88-6A72-D7ED-9E4E-3D3B14A90F44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11" creationId="{04E7F28A-BECB-4C9E-F2D3-7F91CE109338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12" creationId="{89C23789-A34B-D759-D176-A2F6023BF970}"/>
          </ac:spMkLst>
        </pc:spChg>
        <pc:spChg chg="del mod">
          <ac:chgData name="Morgan Dundas" userId="81cd4478-3756-4bb0-9408-1daef597e841" providerId="ADAL" clId="{B8E2A502-9A06-48E0-AB96-84F534CB435A}" dt="2023-09-18T16:46:32.199" v="2950" actId="478"/>
          <ac:spMkLst>
            <pc:docMk/>
            <pc:sldMk cId="3682647278" sldId="356"/>
            <ac:spMk id="13" creationId="{01C24C5C-1CC8-2820-A374-29BE61ACA95D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14" creationId="{A56B9EDD-B313-0C4D-6F9B-66FC20CE5B65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15" creationId="{EDA2BFC1-3868-81C7-164E-7F4923F2796E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20" creationId="{1C311F54-D62C-8293-4946-832598452680}"/>
          </ac:spMkLst>
        </pc:spChg>
        <pc:spChg chg="add mod">
          <ac:chgData name="Morgan Dundas" userId="81cd4478-3756-4bb0-9408-1daef597e841" providerId="ADAL" clId="{B8E2A502-9A06-48E0-AB96-84F534CB435A}" dt="2023-09-18T17:03:08.586" v="3316" actId="1076"/>
          <ac:spMkLst>
            <pc:docMk/>
            <pc:sldMk cId="3682647278" sldId="356"/>
            <ac:spMk id="22" creationId="{154BC94B-613F-4F47-AB2E-BAEF68FED572}"/>
          </ac:spMkLst>
        </pc:spChg>
        <pc:spChg chg="add mod">
          <ac:chgData name="Morgan Dundas" userId="81cd4478-3756-4bb0-9408-1daef597e841" providerId="ADAL" clId="{B8E2A502-9A06-48E0-AB96-84F534CB435A}" dt="2023-09-18T17:03:08.586" v="3316" actId="1076"/>
          <ac:spMkLst>
            <pc:docMk/>
            <pc:sldMk cId="3682647278" sldId="356"/>
            <ac:spMk id="25" creationId="{B384EDF2-FA75-68DB-151A-09CBB2AE47C2}"/>
          </ac:spMkLst>
        </pc:spChg>
        <pc:spChg chg="add mod">
          <ac:chgData name="Morgan Dundas" userId="81cd4478-3756-4bb0-9408-1daef597e841" providerId="ADAL" clId="{B8E2A502-9A06-48E0-AB96-84F534CB435A}" dt="2023-09-18T17:03:08.586" v="3316" actId="1076"/>
          <ac:spMkLst>
            <pc:docMk/>
            <pc:sldMk cId="3682647278" sldId="356"/>
            <ac:spMk id="29" creationId="{D2BD0E48-BE75-11A0-2C99-4B09A99AF834}"/>
          </ac:spMkLst>
        </pc:spChg>
        <pc:spChg chg="add mod">
          <ac:chgData name="Morgan Dundas" userId="81cd4478-3756-4bb0-9408-1daef597e841" providerId="ADAL" clId="{B8E2A502-9A06-48E0-AB96-84F534CB435A}" dt="2023-09-18T17:03:08.586" v="3316" actId="1076"/>
          <ac:spMkLst>
            <pc:docMk/>
            <pc:sldMk cId="3682647278" sldId="356"/>
            <ac:spMk id="45" creationId="{2E5FAE0D-404B-A780-EE3E-7AD94C7D3A84}"/>
          </ac:spMkLst>
        </pc:spChg>
        <pc:spChg chg="add mod">
          <ac:chgData name="Morgan Dundas" userId="81cd4478-3756-4bb0-9408-1daef597e841" providerId="ADAL" clId="{B8E2A502-9A06-48E0-AB96-84F534CB435A}" dt="2023-09-18T17:03:13.752" v="3317" actId="1076"/>
          <ac:spMkLst>
            <pc:docMk/>
            <pc:sldMk cId="3682647278" sldId="356"/>
            <ac:spMk id="53" creationId="{775AC1AF-6F7B-C95F-B46B-EB39C735189D}"/>
          </ac:spMkLst>
        </pc:spChg>
        <pc:spChg chg="add mod">
          <ac:chgData name="Morgan Dundas" userId="81cd4478-3756-4bb0-9408-1daef597e841" providerId="ADAL" clId="{B8E2A502-9A06-48E0-AB96-84F534CB435A}" dt="2023-09-18T17:03:25.888" v="3320" actId="1076"/>
          <ac:spMkLst>
            <pc:docMk/>
            <pc:sldMk cId="3682647278" sldId="356"/>
            <ac:spMk id="54" creationId="{A85F138B-BE18-A099-DEA9-68906AEA4F0D}"/>
          </ac:spMkLst>
        </pc:spChg>
        <pc:spChg chg="add mod">
          <ac:chgData name="Morgan Dundas" userId="81cd4478-3756-4bb0-9408-1daef597e841" providerId="ADAL" clId="{B8E2A502-9A06-48E0-AB96-84F534CB435A}" dt="2023-09-18T17:05:47.401" v="3382" actId="1076"/>
          <ac:spMkLst>
            <pc:docMk/>
            <pc:sldMk cId="3682647278" sldId="356"/>
            <ac:spMk id="55" creationId="{988FACCA-E55F-0E06-8AA1-B2637FD2F97F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56" creationId="{BDE22BE4-BC98-E7DA-6EC1-C6F2D852EF28}"/>
          </ac:spMkLst>
        </pc:spChg>
        <pc:spChg chg="add mod">
          <ac:chgData name="Morgan Dundas" userId="81cd4478-3756-4bb0-9408-1daef597e841" providerId="ADAL" clId="{B8E2A502-9A06-48E0-AB96-84F534CB435A}" dt="2023-09-18T17:08:43.374" v="3470" actId="1076"/>
          <ac:spMkLst>
            <pc:docMk/>
            <pc:sldMk cId="3682647278" sldId="356"/>
            <ac:spMk id="58" creationId="{9F6E1388-65B8-24B9-D195-098D4F4E06E9}"/>
          </ac:spMkLst>
        </pc:spChg>
        <pc:spChg chg="add mod">
          <ac:chgData name="Morgan Dundas" userId="81cd4478-3756-4bb0-9408-1daef597e841" providerId="ADAL" clId="{B8E2A502-9A06-48E0-AB96-84F534CB435A}" dt="2023-09-18T17:06:31.294" v="3419" actId="1076"/>
          <ac:spMkLst>
            <pc:docMk/>
            <pc:sldMk cId="3682647278" sldId="356"/>
            <ac:spMk id="60" creationId="{9380B4A4-FBE4-492A-0EBE-EDD38C59CAE4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63" creationId="{1E176E06-F599-6D0B-2F1D-F439B5222F69}"/>
          </ac:spMkLst>
        </pc:spChg>
        <pc:spChg chg="add mod">
          <ac:chgData name="Morgan Dundas" userId="81cd4478-3756-4bb0-9408-1daef597e841" providerId="ADAL" clId="{B8E2A502-9A06-48E0-AB96-84F534CB435A}" dt="2023-09-18T17:08:52.411" v="3473" actId="1076"/>
          <ac:spMkLst>
            <pc:docMk/>
            <pc:sldMk cId="3682647278" sldId="356"/>
            <ac:spMk id="65" creationId="{F2A59061-8DBD-EA67-CABD-D9B8236F2777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66" creationId="{AA9764E6-0892-C314-E2C2-E5097846F93A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71" creationId="{31A1BA27-40B1-93B1-8444-1B0D53E7B991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86" creationId="{6406773A-A72A-244E-02B3-F361CE37AF78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91" creationId="{63FEB2CF-C3DE-FB3F-7BDC-575567FDE427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92" creationId="{F62516E4-527C-AA48-B69F-3B9C716BCC37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93" creationId="{BA05E34D-5E9C-05E6-38BB-55000F02F0A0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94" creationId="{E4478673-580B-30FB-59BE-7D96E36CDB34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95" creationId="{5DCF71F9-1AC8-34E1-D141-DB05B2F3C086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96" creationId="{C84E34B3-ACAC-7E99-5C2D-EEA44609F017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97" creationId="{2CB7CFF8-1388-B519-DF19-B08E82FEDF62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98" creationId="{4E2407ED-246E-2066-12CC-3741064435EC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99" creationId="{6541F623-8781-50A3-AAFE-09AAE7B9EF60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100" creationId="{35ABB9F8-7B49-8F18-1BD7-18F99DCCB9F1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101" creationId="{F4D29261-EA23-34B5-BB1C-2C33DE150290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103" creationId="{EB05E0A7-213A-B78D-836E-A622F9D9A452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104" creationId="{DA9F391E-CE1B-23E6-9D59-EAA0DE62C82F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105" creationId="{4EAB1AED-CE08-86CA-BE84-B92B21484A93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106" creationId="{47FB5734-2D57-36E8-B43F-8D39DECDE73F}"/>
          </ac:spMkLst>
        </pc:spChg>
        <pc:spChg chg="del">
          <ac:chgData name="Morgan Dundas" userId="81cd4478-3756-4bb0-9408-1daef597e841" providerId="ADAL" clId="{B8E2A502-9A06-48E0-AB96-84F534CB435A}" dt="2023-09-18T16:47:06.441" v="2971" actId="478"/>
          <ac:spMkLst>
            <pc:docMk/>
            <pc:sldMk cId="3682647278" sldId="356"/>
            <ac:spMk id="107" creationId="{4A15638A-559C-65D7-4217-EDBBEDDFD3B2}"/>
          </ac:spMkLst>
        </pc:spChg>
        <pc:cxnChg chg="add mod">
          <ac:chgData name="Morgan Dundas" userId="81cd4478-3756-4bb0-9408-1daef597e841" providerId="ADAL" clId="{B8E2A502-9A06-48E0-AB96-84F534CB435A}" dt="2023-09-18T20:44:37.362" v="4272" actId="692"/>
          <ac:cxnSpMkLst>
            <pc:docMk/>
            <pc:sldMk cId="3682647278" sldId="356"/>
            <ac:cxnSpMk id="4" creationId="{8B4A94BC-88AB-F0C2-09A3-AEC2F8C0B81A}"/>
          </ac:cxnSpMkLst>
        </pc:cxnChg>
        <pc:cxnChg chg="del mod">
          <ac:chgData name="Morgan Dundas" userId="81cd4478-3756-4bb0-9408-1daef597e841" providerId="ADAL" clId="{B8E2A502-9A06-48E0-AB96-84F534CB435A}" dt="2023-09-18T16:47:06.441" v="2971" actId="478"/>
          <ac:cxnSpMkLst>
            <pc:docMk/>
            <pc:sldMk cId="3682647278" sldId="356"/>
            <ac:cxnSpMk id="16" creationId="{101B77A0-56DC-819C-5EBF-69F89468B122}"/>
          </ac:cxnSpMkLst>
        </pc:cxnChg>
        <pc:cxnChg chg="add mod">
          <ac:chgData name="Morgan Dundas" userId="81cd4478-3756-4bb0-9408-1daef597e841" providerId="ADAL" clId="{B8E2A502-9A06-48E0-AB96-84F534CB435A}" dt="2023-09-18T17:08:34.063" v="3468" actId="1076"/>
          <ac:cxnSpMkLst>
            <pc:docMk/>
            <pc:sldMk cId="3682647278" sldId="356"/>
            <ac:cxnSpMk id="18" creationId="{C0DF60D1-876B-07F5-B3C0-9386669491B1}"/>
          </ac:cxnSpMkLst>
        </pc:cxnChg>
        <pc:cxnChg chg="del">
          <ac:chgData name="Morgan Dundas" userId="81cd4478-3756-4bb0-9408-1daef597e841" providerId="ADAL" clId="{B8E2A502-9A06-48E0-AB96-84F534CB435A}" dt="2023-09-18T16:47:06.441" v="2971" actId="478"/>
          <ac:cxnSpMkLst>
            <pc:docMk/>
            <pc:sldMk cId="3682647278" sldId="356"/>
            <ac:cxnSpMk id="19" creationId="{297D3E3C-CFE6-42F7-7839-5B4FEC8E1AD5}"/>
          </ac:cxnSpMkLst>
        </pc:cxnChg>
        <pc:cxnChg chg="del mod">
          <ac:chgData name="Morgan Dundas" userId="81cd4478-3756-4bb0-9408-1daef597e841" providerId="ADAL" clId="{B8E2A502-9A06-48E0-AB96-84F534CB435A}" dt="2023-09-18T16:47:06.441" v="2971" actId="478"/>
          <ac:cxnSpMkLst>
            <pc:docMk/>
            <pc:sldMk cId="3682647278" sldId="356"/>
            <ac:cxnSpMk id="21" creationId="{7D594816-26EB-FD62-9F07-DF0243B8353D}"/>
          </ac:cxnSpMkLst>
        </pc:cxnChg>
        <pc:cxnChg chg="add mod">
          <ac:chgData name="Morgan Dundas" userId="81cd4478-3756-4bb0-9408-1daef597e841" providerId="ADAL" clId="{B8E2A502-9A06-48E0-AB96-84F534CB435A}" dt="2023-09-18T17:03:08.586" v="3316" actId="1076"/>
          <ac:cxnSpMkLst>
            <pc:docMk/>
            <pc:sldMk cId="3682647278" sldId="356"/>
            <ac:cxnSpMk id="24" creationId="{43D2730F-7335-0D7D-AE7C-45CA51B80DE4}"/>
          </ac:cxnSpMkLst>
        </pc:cxnChg>
        <pc:cxnChg chg="add mod">
          <ac:chgData name="Morgan Dundas" userId="81cd4478-3756-4bb0-9408-1daef597e841" providerId="ADAL" clId="{B8E2A502-9A06-48E0-AB96-84F534CB435A}" dt="2023-09-18T17:03:08.586" v="3316" actId="1076"/>
          <ac:cxnSpMkLst>
            <pc:docMk/>
            <pc:sldMk cId="3682647278" sldId="356"/>
            <ac:cxnSpMk id="26" creationId="{1BD62BFC-9362-D8F0-2CD7-FF12B8572066}"/>
          </ac:cxnSpMkLst>
        </pc:cxnChg>
        <pc:cxnChg chg="del mod">
          <ac:chgData name="Morgan Dundas" userId="81cd4478-3756-4bb0-9408-1daef597e841" providerId="ADAL" clId="{B8E2A502-9A06-48E0-AB96-84F534CB435A}" dt="2023-09-18T16:47:06.441" v="2971" actId="478"/>
          <ac:cxnSpMkLst>
            <pc:docMk/>
            <pc:sldMk cId="3682647278" sldId="356"/>
            <ac:cxnSpMk id="28" creationId="{5DFCF5C2-71F0-172E-1E08-4B1B0AD7B21E}"/>
          </ac:cxnSpMkLst>
        </pc:cxnChg>
        <pc:cxnChg chg="add mod">
          <ac:chgData name="Morgan Dundas" userId="81cd4478-3756-4bb0-9408-1daef597e841" providerId="ADAL" clId="{B8E2A502-9A06-48E0-AB96-84F534CB435A}" dt="2023-09-18T17:03:08.586" v="3316" actId="1076"/>
          <ac:cxnSpMkLst>
            <pc:docMk/>
            <pc:sldMk cId="3682647278" sldId="356"/>
            <ac:cxnSpMk id="30" creationId="{1C5AC30D-422B-E0F6-07A5-7C4B5BC40F88}"/>
          </ac:cxnSpMkLst>
        </pc:cxnChg>
        <pc:cxnChg chg="del mod">
          <ac:chgData name="Morgan Dundas" userId="81cd4478-3756-4bb0-9408-1daef597e841" providerId="ADAL" clId="{B8E2A502-9A06-48E0-AB96-84F534CB435A}" dt="2023-09-18T16:47:06.441" v="2971" actId="478"/>
          <ac:cxnSpMkLst>
            <pc:docMk/>
            <pc:sldMk cId="3682647278" sldId="356"/>
            <ac:cxnSpMk id="31" creationId="{850B2BA3-FC2D-DDE3-6317-5603A317361F}"/>
          </ac:cxnSpMkLst>
        </pc:cxnChg>
        <pc:cxnChg chg="del mod">
          <ac:chgData name="Morgan Dundas" userId="81cd4478-3756-4bb0-9408-1daef597e841" providerId="ADAL" clId="{B8E2A502-9A06-48E0-AB96-84F534CB435A}" dt="2023-09-18T16:47:06.441" v="2971" actId="478"/>
          <ac:cxnSpMkLst>
            <pc:docMk/>
            <pc:sldMk cId="3682647278" sldId="356"/>
            <ac:cxnSpMk id="33" creationId="{4C70127C-501B-1D72-DEEC-D6CBABB413D3}"/>
          </ac:cxnSpMkLst>
        </pc:cxnChg>
        <pc:cxnChg chg="del mod">
          <ac:chgData name="Morgan Dundas" userId="81cd4478-3756-4bb0-9408-1daef597e841" providerId="ADAL" clId="{B8E2A502-9A06-48E0-AB96-84F534CB435A}" dt="2023-09-18T16:47:06.441" v="2971" actId="478"/>
          <ac:cxnSpMkLst>
            <pc:docMk/>
            <pc:sldMk cId="3682647278" sldId="356"/>
            <ac:cxnSpMk id="42" creationId="{2F40D3C9-61E0-0EEE-49DE-5C7B6E69FB6F}"/>
          </ac:cxnSpMkLst>
        </pc:cxnChg>
        <pc:cxnChg chg="del mod">
          <ac:chgData name="Morgan Dundas" userId="81cd4478-3756-4bb0-9408-1daef597e841" providerId="ADAL" clId="{B8E2A502-9A06-48E0-AB96-84F534CB435A}" dt="2023-09-18T16:47:06.441" v="2971" actId="478"/>
          <ac:cxnSpMkLst>
            <pc:docMk/>
            <pc:sldMk cId="3682647278" sldId="356"/>
            <ac:cxnSpMk id="44" creationId="{B417E254-2042-C13C-7C97-EEC30520F537}"/>
          </ac:cxnSpMkLst>
        </pc:cxnChg>
        <pc:cxnChg chg="add mod">
          <ac:chgData name="Morgan Dundas" userId="81cd4478-3756-4bb0-9408-1daef597e841" providerId="ADAL" clId="{B8E2A502-9A06-48E0-AB96-84F534CB435A}" dt="2023-09-18T17:03:08.586" v="3316" actId="1076"/>
          <ac:cxnSpMkLst>
            <pc:docMk/>
            <pc:sldMk cId="3682647278" sldId="356"/>
            <ac:cxnSpMk id="46" creationId="{5A980805-26F2-A14F-5461-63069017DB20}"/>
          </ac:cxnSpMkLst>
        </pc:cxnChg>
        <pc:cxnChg chg="add del mod">
          <ac:chgData name="Morgan Dundas" userId="81cd4478-3756-4bb0-9408-1daef597e841" providerId="ADAL" clId="{B8E2A502-9A06-48E0-AB96-84F534CB435A}" dt="2023-09-18T17:01:34.629" v="3262" actId="478"/>
          <ac:cxnSpMkLst>
            <pc:docMk/>
            <pc:sldMk cId="3682647278" sldId="356"/>
            <ac:cxnSpMk id="47" creationId="{1A427B18-C9F2-EB55-779E-2A02BFB945F1}"/>
          </ac:cxnSpMkLst>
        </pc:cxnChg>
        <pc:cxnChg chg="add mod">
          <ac:chgData name="Morgan Dundas" userId="81cd4478-3756-4bb0-9408-1daef597e841" providerId="ADAL" clId="{B8E2A502-9A06-48E0-AB96-84F534CB435A}" dt="2023-09-18T17:03:08.586" v="3316" actId="1076"/>
          <ac:cxnSpMkLst>
            <pc:docMk/>
            <pc:sldMk cId="3682647278" sldId="356"/>
            <ac:cxnSpMk id="51" creationId="{D0000D6F-9891-C4ED-BACD-FAF5E38DACC7}"/>
          </ac:cxnSpMkLst>
        </pc:cxnChg>
        <pc:cxnChg chg="add mod">
          <ac:chgData name="Morgan Dundas" userId="81cd4478-3756-4bb0-9408-1daef597e841" providerId="ADAL" clId="{B8E2A502-9A06-48E0-AB96-84F534CB435A}" dt="2023-09-18T17:05:44.242" v="3381" actId="1076"/>
          <ac:cxnSpMkLst>
            <pc:docMk/>
            <pc:sldMk cId="3682647278" sldId="356"/>
            <ac:cxnSpMk id="57" creationId="{78EAA410-0FD4-EDA5-4346-7B6DBBA4BDC5}"/>
          </ac:cxnSpMkLst>
        </pc:cxnChg>
        <pc:cxnChg chg="add mod">
          <ac:chgData name="Morgan Dundas" userId="81cd4478-3756-4bb0-9408-1daef597e841" providerId="ADAL" clId="{B8E2A502-9A06-48E0-AB96-84F534CB435A}" dt="2023-09-18T17:08:37.448" v="3469" actId="1076"/>
          <ac:cxnSpMkLst>
            <pc:docMk/>
            <pc:sldMk cId="3682647278" sldId="356"/>
            <ac:cxnSpMk id="59" creationId="{C7CC14D0-0D59-E39B-E8A1-49262A351B2E}"/>
          </ac:cxnSpMkLst>
        </pc:cxnChg>
        <pc:cxnChg chg="del">
          <ac:chgData name="Morgan Dundas" userId="81cd4478-3756-4bb0-9408-1daef597e841" providerId="ADAL" clId="{B8E2A502-9A06-48E0-AB96-84F534CB435A}" dt="2023-09-18T16:47:06.441" v="2971" actId="478"/>
          <ac:cxnSpMkLst>
            <pc:docMk/>
            <pc:sldMk cId="3682647278" sldId="356"/>
            <ac:cxnSpMk id="61" creationId="{19BF753F-9FB7-536B-E645-82EF8369EECD}"/>
          </ac:cxnSpMkLst>
        </pc:cxnChg>
        <pc:cxnChg chg="add mod">
          <ac:chgData name="Morgan Dundas" userId="81cd4478-3756-4bb0-9408-1daef597e841" providerId="ADAL" clId="{B8E2A502-9A06-48E0-AB96-84F534CB435A}" dt="2023-09-18T17:08:30.849" v="3467" actId="1076"/>
          <ac:cxnSpMkLst>
            <pc:docMk/>
            <pc:sldMk cId="3682647278" sldId="356"/>
            <ac:cxnSpMk id="62" creationId="{822CD63F-A2DF-EC1F-F5B0-630C2C654E7B}"/>
          </ac:cxnSpMkLst>
        </pc:cxnChg>
        <pc:cxnChg chg="add mod">
          <ac:chgData name="Morgan Dundas" userId="81cd4478-3756-4bb0-9408-1daef597e841" providerId="ADAL" clId="{B8E2A502-9A06-48E0-AB96-84F534CB435A}" dt="2023-09-18T17:08:49.607" v="3472" actId="1076"/>
          <ac:cxnSpMkLst>
            <pc:docMk/>
            <pc:sldMk cId="3682647278" sldId="356"/>
            <ac:cxnSpMk id="67" creationId="{DA05C81B-DBAF-47A1-9BA1-65E027FAB2F0}"/>
          </ac:cxnSpMkLst>
        </pc:cxnChg>
        <pc:cxnChg chg="del mod">
          <ac:chgData name="Morgan Dundas" userId="81cd4478-3756-4bb0-9408-1daef597e841" providerId="ADAL" clId="{B8E2A502-9A06-48E0-AB96-84F534CB435A}" dt="2023-09-18T16:47:06.441" v="2971" actId="478"/>
          <ac:cxnSpMkLst>
            <pc:docMk/>
            <pc:sldMk cId="3682647278" sldId="356"/>
            <ac:cxnSpMk id="89" creationId="{BBAF31C8-BA94-B884-19DC-17652D19242E}"/>
          </ac:cxnSpMkLst>
        </pc:cxnChg>
      </pc:sldChg>
      <pc:sldChg chg="add del">
        <pc:chgData name="Morgan Dundas" userId="81cd4478-3756-4bb0-9408-1daef597e841" providerId="ADAL" clId="{B8E2A502-9A06-48E0-AB96-84F534CB435A}" dt="2023-09-18T16:46:43.419" v="2952"/>
        <pc:sldMkLst>
          <pc:docMk/>
          <pc:sldMk cId="2145860491" sldId="357"/>
        </pc:sldMkLst>
      </pc:sldChg>
      <pc:sldChg chg="addSp delSp modSp mod">
        <pc:chgData name="Morgan Dundas" userId="81cd4478-3756-4bb0-9408-1daef597e841" providerId="ADAL" clId="{B8E2A502-9A06-48E0-AB96-84F534CB435A}" dt="2023-09-18T20:50:01.507" v="4333" actId="20577"/>
        <pc:sldMkLst>
          <pc:docMk/>
          <pc:sldMk cId="2698048511" sldId="357"/>
        </pc:sldMkLst>
        <pc:spChg chg="add del">
          <ac:chgData name="Morgan Dundas" userId="81cd4478-3756-4bb0-9408-1daef597e841" providerId="ADAL" clId="{B8E2A502-9A06-48E0-AB96-84F534CB435A}" dt="2023-09-18T20:46:14.967" v="4276" actId="478"/>
          <ac:spMkLst>
            <pc:docMk/>
            <pc:sldMk cId="2698048511" sldId="357"/>
            <ac:spMk id="2" creationId="{57624B3E-16DF-E773-8C0B-23ECFC5BA2FC}"/>
          </ac:spMkLst>
        </pc:spChg>
        <pc:spChg chg="del">
          <ac:chgData name="Morgan Dundas" userId="81cd4478-3756-4bb0-9408-1daef597e841" providerId="ADAL" clId="{B8E2A502-9A06-48E0-AB96-84F534CB435A}" dt="2023-09-18T19:49:24.796" v="4024" actId="478"/>
          <ac:spMkLst>
            <pc:docMk/>
            <pc:sldMk cId="2698048511" sldId="357"/>
            <ac:spMk id="2" creationId="{F645DF44-BD79-9C4C-301B-46394C9F5AAE}"/>
          </ac:spMkLst>
        </pc:spChg>
        <pc:spChg chg="mod">
          <ac:chgData name="Morgan Dundas" userId="81cd4478-3756-4bb0-9408-1daef597e841" providerId="ADAL" clId="{B8E2A502-9A06-48E0-AB96-84F534CB435A}" dt="2023-09-18T19:52:38.846" v="4044" actId="20577"/>
          <ac:spMkLst>
            <pc:docMk/>
            <pc:sldMk cId="2698048511" sldId="357"/>
            <ac:spMk id="3" creationId="{7F5B1FB1-4DE2-45D1-4EFE-AB2EE762E94D}"/>
          </ac:spMkLst>
        </pc:spChg>
        <pc:spChg chg="add mod ord">
          <ac:chgData name="Morgan Dundas" userId="81cd4478-3756-4bb0-9408-1daef597e841" providerId="ADAL" clId="{B8E2A502-9A06-48E0-AB96-84F534CB435A}" dt="2023-09-18T20:34:30.749" v="4190" actId="207"/>
          <ac:spMkLst>
            <pc:docMk/>
            <pc:sldMk cId="2698048511" sldId="357"/>
            <ac:spMk id="7" creationId="{345BBD82-D8AE-4FFF-01CA-C0BE487EFA8A}"/>
          </ac:spMkLst>
        </pc:spChg>
        <pc:spChg chg="del">
          <ac:chgData name="Morgan Dundas" userId="81cd4478-3756-4bb0-9408-1daef597e841" providerId="ADAL" clId="{B8E2A502-9A06-48E0-AB96-84F534CB435A}" dt="2023-09-18T19:49:24.796" v="4024" actId="478"/>
          <ac:spMkLst>
            <pc:docMk/>
            <pc:sldMk cId="2698048511" sldId="357"/>
            <ac:spMk id="11" creationId="{ADD97ED8-0380-C0ED-CA32-55153636DD38}"/>
          </ac:spMkLst>
        </pc:spChg>
        <pc:spChg chg="add mod">
          <ac:chgData name="Morgan Dundas" userId="81cd4478-3756-4bb0-9408-1daef597e841" providerId="ADAL" clId="{B8E2A502-9A06-48E0-AB96-84F534CB435A}" dt="2023-09-18T19:56:33.314" v="4088" actId="1076"/>
          <ac:spMkLst>
            <pc:docMk/>
            <pc:sldMk cId="2698048511" sldId="357"/>
            <ac:spMk id="18" creationId="{EB471DE8-BFF7-1A0E-86EA-0450078DEAC1}"/>
          </ac:spMkLst>
        </pc:spChg>
        <pc:spChg chg="add mod">
          <ac:chgData name="Morgan Dundas" userId="81cd4478-3756-4bb0-9408-1daef597e841" providerId="ADAL" clId="{B8E2A502-9A06-48E0-AB96-84F534CB435A}" dt="2023-09-18T20:50:01.507" v="4333" actId="20577"/>
          <ac:spMkLst>
            <pc:docMk/>
            <pc:sldMk cId="2698048511" sldId="357"/>
            <ac:spMk id="19" creationId="{30BC1981-467D-009D-49FF-E3B8980898F3}"/>
          </ac:spMkLst>
        </pc:spChg>
        <pc:spChg chg="add mod">
          <ac:chgData name="Morgan Dundas" userId="81cd4478-3756-4bb0-9408-1daef597e841" providerId="ADAL" clId="{B8E2A502-9A06-48E0-AB96-84F534CB435A}" dt="2023-09-18T19:58:48.661" v="4109" actId="14100"/>
          <ac:spMkLst>
            <pc:docMk/>
            <pc:sldMk cId="2698048511" sldId="357"/>
            <ac:spMk id="20" creationId="{59C8DA02-A7AB-881C-0789-51AC9BB6C869}"/>
          </ac:spMkLst>
        </pc:spChg>
        <pc:spChg chg="add mod ord">
          <ac:chgData name="Morgan Dundas" userId="81cd4478-3756-4bb0-9408-1daef597e841" providerId="ADAL" clId="{B8E2A502-9A06-48E0-AB96-84F534CB435A}" dt="2023-09-18T20:33:49.053" v="4188" actId="166"/>
          <ac:spMkLst>
            <pc:docMk/>
            <pc:sldMk cId="2698048511" sldId="357"/>
            <ac:spMk id="21" creationId="{2EA52D3B-FD11-B509-9079-1F969AD7053F}"/>
          </ac:spMkLst>
        </pc:spChg>
        <pc:spChg chg="add mod">
          <ac:chgData name="Morgan Dundas" userId="81cd4478-3756-4bb0-9408-1daef597e841" providerId="ADAL" clId="{B8E2A502-9A06-48E0-AB96-84F534CB435A}" dt="2023-09-18T20:02:09.200" v="4118" actId="2085"/>
          <ac:spMkLst>
            <pc:docMk/>
            <pc:sldMk cId="2698048511" sldId="357"/>
            <ac:spMk id="22" creationId="{74622202-F8D1-3AE1-8E04-C7A1AC8303E9}"/>
          </ac:spMkLst>
        </pc:spChg>
        <pc:spChg chg="add mod">
          <ac:chgData name="Morgan Dundas" userId="81cd4478-3756-4bb0-9408-1daef597e841" providerId="ADAL" clId="{B8E2A502-9A06-48E0-AB96-84F534CB435A}" dt="2023-09-18T20:28:12.062" v="4128" actId="1038"/>
          <ac:spMkLst>
            <pc:docMk/>
            <pc:sldMk cId="2698048511" sldId="357"/>
            <ac:spMk id="23" creationId="{428B2C19-C46D-A96E-025C-1AEFE24F8518}"/>
          </ac:spMkLst>
        </pc:spChg>
        <pc:spChg chg="del">
          <ac:chgData name="Morgan Dundas" userId="81cd4478-3756-4bb0-9408-1daef597e841" providerId="ADAL" clId="{B8E2A502-9A06-48E0-AB96-84F534CB435A}" dt="2023-09-18T19:49:24.796" v="4024" actId="478"/>
          <ac:spMkLst>
            <pc:docMk/>
            <pc:sldMk cId="2698048511" sldId="357"/>
            <ac:spMk id="24" creationId="{1B5F5FEE-9253-5FC0-1DA5-8D7765A4729F}"/>
          </ac:spMkLst>
        </pc:spChg>
        <pc:spChg chg="add del mod ord">
          <ac:chgData name="Morgan Dundas" userId="81cd4478-3756-4bb0-9408-1daef597e841" providerId="ADAL" clId="{B8E2A502-9A06-48E0-AB96-84F534CB435A}" dt="2023-09-18T20:48:33.817" v="4315" actId="478"/>
          <ac:spMkLst>
            <pc:docMk/>
            <pc:sldMk cId="2698048511" sldId="357"/>
            <ac:spMk id="24" creationId="{A169A43D-F607-96EB-A09A-244B0516DBE9}"/>
          </ac:spMkLst>
        </pc:spChg>
        <pc:spChg chg="add del mod">
          <ac:chgData name="Morgan Dundas" userId="81cd4478-3756-4bb0-9408-1daef597e841" providerId="ADAL" clId="{B8E2A502-9A06-48E0-AB96-84F534CB435A}" dt="2023-09-18T20:28:51.654" v="4137" actId="478"/>
          <ac:spMkLst>
            <pc:docMk/>
            <pc:sldMk cId="2698048511" sldId="357"/>
            <ac:spMk id="26" creationId="{2028B65B-A785-FFFF-5691-F371EBC88DAC}"/>
          </ac:spMkLst>
        </pc:spChg>
        <pc:spChg chg="add mod">
          <ac:chgData name="Morgan Dundas" userId="81cd4478-3756-4bb0-9408-1daef597e841" providerId="ADAL" clId="{B8E2A502-9A06-48E0-AB96-84F534CB435A}" dt="2023-09-18T20:28:46.750" v="4135" actId="1076"/>
          <ac:spMkLst>
            <pc:docMk/>
            <pc:sldMk cId="2698048511" sldId="357"/>
            <ac:spMk id="27" creationId="{077066F3-BB7B-C893-E36E-D4A6E9D4CB5C}"/>
          </ac:spMkLst>
        </pc:spChg>
        <pc:spChg chg="add del mod">
          <ac:chgData name="Morgan Dundas" userId="81cd4478-3756-4bb0-9408-1daef597e841" providerId="ADAL" clId="{B8E2A502-9A06-48E0-AB96-84F534CB435A}" dt="2023-09-18T20:28:49.264" v="4136" actId="478"/>
          <ac:spMkLst>
            <pc:docMk/>
            <pc:sldMk cId="2698048511" sldId="357"/>
            <ac:spMk id="28" creationId="{C9E2D38E-94EE-6D13-1FE1-FB9E6B99958E}"/>
          </ac:spMkLst>
        </pc:spChg>
        <pc:spChg chg="add mod">
          <ac:chgData name="Morgan Dundas" userId="81cd4478-3756-4bb0-9408-1daef597e841" providerId="ADAL" clId="{B8E2A502-9A06-48E0-AB96-84F534CB435A}" dt="2023-09-18T20:28:59.530" v="4140" actId="1035"/>
          <ac:spMkLst>
            <pc:docMk/>
            <pc:sldMk cId="2698048511" sldId="357"/>
            <ac:spMk id="29" creationId="{8D22ECD0-81D6-7270-FE6B-586EFED3D49C}"/>
          </ac:spMkLst>
        </pc:spChg>
        <pc:spChg chg="add mod">
          <ac:chgData name="Morgan Dundas" userId="81cd4478-3756-4bb0-9408-1daef597e841" providerId="ADAL" clId="{B8E2A502-9A06-48E0-AB96-84F534CB435A}" dt="2023-09-18T20:29:07.445" v="4142" actId="1076"/>
          <ac:spMkLst>
            <pc:docMk/>
            <pc:sldMk cId="2698048511" sldId="357"/>
            <ac:spMk id="30" creationId="{ED023CB5-E1F6-73E2-A86E-5929E77100F9}"/>
          </ac:spMkLst>
        </pc:spChg>
        <pc:spChg chg="add mod">
          <ac:chgData name="Morgan Dundas" userId="81cd4478-3756-4bb0-9408-1daef597e841" providerId="ADAL" clId="{B8E2A502-9A06-48E0-AB96-84F534CB435A}" dt="2023-09-18T20:29:14.684" v="4150" actId="1036"/>
          <ac:spMkLst>
            <pc:docMk/>
            <pc:sldMk cId="2698048511" sldId="357"/>
            <ac:spMk id="31" creationId="{8453A3D6-EC41-7BE8-BF94-5B5DFF02B25C}"/>
          </ac:spMkLst>
        </pc:spChg>
        <pc:spChg chg="add mod">
          <ac:chgData name="Morgan Dundas" userId="81cd4478-3756-4bb0-9408-1daef597e841" providerId="ADAL" clId="{B8E2A502-9A06-48E0-AB96-84F534CB435A}" dt="2023-09-18T20:29:20.300" v="4152" actId="1076"/>
          <ac:spMkLst>
            <pc:docMk/>
            <pc:sldMk cId="2698048511" sldId="357"/>
            <ac:spMk id="32" creationId="{CFFE927D-08FC-8AD8-A357-FC0499480B2B}"/>
          </ac:spMkLst>
        </pc:spChg>
        <pc:spChg chg="add mod">
          <ac:chgData name="Morgan Dundas" userId="81cd4478-3756-4bb0-9408-1daef597e841" providerId="ADAL" clId="{B8E2A502-9A06-48E0-AB96-84F534CB435A}" dt="2023-09-18T20:29:24.884" v="4154" actId="1076"/>
          <ac:spMkLst>
            <pc:docMk/>
            <pc:sldMk cId="2698048511" sldId="357"/>
            <ac:spMk id="33" creationId="{42B891C1-DD48-D1BD-1A7B-5A7E6EC18969}"/>
          </ac:spMkLst>
        </pc:spChg>
        <pc:spChg chg="add mod">
          <ac:chgData name="Morgan Dundas" userId="81cd4478-3756-4bb0-9408-1daef597e841" providerId="ADAL" clId="{B8E2A502-9A06-48E0-AB96-84F534CB435A}" dt="2023-09-18T20:29:29.941" v="4156" actId="1076"/>
          <ac:spMkLst>
            <pc:docMk/>
            <pc:sldMk cId="2698048511" sldId="357"/>
            <ac:spMk id="34" creationId="{A45FD104-39AC-8110-140D-7EB2CAB75361}"/>
          </ac:spMkLst>
        </pc:spChg>
        <pc:spChg chg="add mod">
          <ac:chgData name="Morgan Dundas" userId="81cd4478-3756-4bb0-9408-1daef597e841" providerId="ADAL" clId="{B8E2A502-9A06-48E0-AB96-84F534CB435A}" dt="2023-09-18T20:29:39.804" v="4160" actId="1035"/>
          <ac:spMkLst>
            <pc:docMk/>
            <pc:sldMk cId="2698048511" sldId="357"/>
            <ac:spMk id="35" creationId="{11D2A73B-C635-82B3-3D13-708EF0FFEC33}"/>
          </ac:spMkLst>
        </pc:spChg>
        <pc:spChg chg="add mod">
          <ac:chgData name="Morgan Dundas" userId="81cd4478-3756-4bb0-9408-1daef597e841" providerId="ADAL" clId="{B8E2A502-9A06-48E0-AB96-84F534CB435A}" dt="2023-09-18T20:29:47.011" v="4162" actId="1076"/>
          <ac:spMkLst>
            <pc:docMk/>
            <pc:sldMk cId="2698048511" sldId="357"/>
            <ac:spMk id="36" creationId="{FF607694-B42D-6A9E-6F19-F8B8C324090C}"/>
          </ac:spMkLst>
        </pc:spChg>
        <pc:spChg chg="add mod">
          <ac:chgData name="Morgan Dundas" userId="81cd4478-3756-4bb0-9408-1daef597e841" providerId="ADAL" clId="{B8E2A502-9A06-48E0-AB96-84F534CB435A}" dt="2023-09-18T20:29:52.925" v="4164" actId="1076"/>
          <ac:spMkLst>
            <pc:docMk/>
            <pc:sldMk cId="2698048511" sldId="357"/>
            <ac:spMk id="37" creationId="{EE76B9A4-703A-0B3F-693E-A042000730C3}"/>
          </ac:spMkLst>
        </pc:spChg>
        <pc:spChg chg="add del">
          <ac:chgData name="Morgan Dundas" userId="81cd4478-3756-4bb0-9408-1daef597e841" providerId="ADAL" clId="{B8E2A502-9A06-48E0-AB96-84F534CB435A}" dt="2023-09-18T20:30:29.356" v="4166" actId="478"/>
          <ac:spMkLst>
            <pc:docMk/>
            <pc:sldMk cId="2698048511" sldId="357"/>
            <ac:spMk id="38" creationId="{D6DFDD8E-5426-08C4-3742-210F1AF93523}"/>
          </ac:spMkLst>
        </pc:spChg>
        <pc:spChg chg="add mod">
          <ac:chgData name="Morgan Dundas" userId="81cd4478-3756-4bb0-9408-1daef597e841" providerId="ADAL" clId="{B8E2A502-9A06-48E0-AB96-84F534CB435A}" dt="2023-09-18T20:32:02.121" v="4172" actId="207"/>
          <ac:spMkLst>
            <pc:docMk/>
            <pc:sldMk cId="2698048511" sldId="357"/>
            <ac:spMk id="39" creationId="{9EC09A9E-3638-724C-1124-1FEEA787CEBE}"/>
          </ac:spMkLst>
        </pc:spChg>
        <pc:spChg chg="add mod">
          <ac:chgData name="Morgan Dundas" userId="81cd4478-3756-4bb0-9408-1daef597e841" providerId="ADAL" clId="{B8E2A502-9A06-48E0-AB96-84F534CB435A}" dt="2023-09-18T20:32:59.665" v="4180" actId="207"/>
          <ac:spMkLst>
            <pc:docMk/>
            <pc:sldMk cId="2698048511" sldId="357"/>
            <ac:spMk id="40" creationId="{E3F10BD8-9210-8060-C930-B8697B69F3AC}"/>
          </ac:spMkLst>
        </pc:spChg>
        <pc:spChg chg="add mod">
          <ac:chgData name="Morgan Dundas" userId="81cd4478-3756-4bb0-9408-1daef597e841" providerId="ADAL" clId="{B8E2A502-9A06-48E0-AB96-84F534CB435A}" dt="2023-09-18T20:33:09.517" v="4182" actId="1076"/>
          <ac:spMkLst>
            <pc:docMk/>
            <pc:sldMk cId="2698048511" sldId="357"/>
            <ac:spMk id="41" creationId="{51212109-A67D-34AA-1CAD-B6D3038E59C8}"/>
          </ac:spMkLst>
        </pc:spChg>
        <pc:spChg chg="add mod">
          <ac:chgData name="Morgan Dundas" userId="81cd4478-3756-4bb0-9408-1daef597e841" providerId="ADAL" clId="{B8E2A502-9A06-48E0-AB96-84F534CB435A}" dt="2023-09-18T20:33:23.638" v="4186" actId="14100"/>
          <ac:spMkLst>
            <pc:docMk/>
            <pc:sldMk cId="2698048511" sldId="357"/>
            <ac:spMk id="42" creationId="{7EFA1D54-216F-8F1D-42FB-E3833319F7F1}"/>
          </ac:spMkLst>
        </pc:spChg>
        <pc:picChg chg="del">
          <ac:chgData name="Morgan Dundas" userId="81cd4478-3756-4bb0-9408-1daef597e841" providerId="ADAL" clId="{B8E2A502-9A06-48E0-AB96-84F534CB435A}" dt="2023-09-18T19:49:22.516" v="4023" actId="478"/>
          <ac:picMkLst>
            <pc:docMk/>
            <pc:sldMk cId="2698048511" sldId="357"/>
            <ac:picMk id="5" creationId="{6D25D8F4-E910-4FE9-3A34-1281E1DBA32C}"/>
          </ac:picMkLst>
        </pc:picChg>
        <pc:picChg chg="add mod ord modCrop">
          <ac:chgData name="Morgan Dundas" userId="81cd4478-3756-4bb0-9408-1daef597e841" providerId="ADAL" clId="{B8E2A502-9A06-48E0-AB96-84F534CB435A}" dt="2023-09-18T20:36:43.297" v="4207" actId="732"/>
          <ac:picMkLst>
            <pc:docMk/>
            <pc:sldMk cId="2698048511" sldId="357"/>
            <ac:picMk id="6" creationId="{E8E2B3FE-0BAA-D751-CD9D-D14A7FD41CB7}"/>
          </ac:picMkLst>
        </pc:picChg>
        <pc:cxnChg chg="add mod">
          <ac:chgData name="Morgan Dundas" userId="81cd4478-3756-4bb0-9408-1daef597e841" providerId="ADAL" clId="{B8E2A502-9A06-48E0-AB96-84F534CB435A}" dt="2023-09-18T20:46:39.709" v="4290" actId="692"/>
          <ac:cxnSpMkLst>
            <pc:docMk/>
            <pc:sldMk cId="2698048511" sldId="357"/>
            <ac:cxnSpMk id="5" creationId="{158C6743-07F6-3054-A22F-606CF397C24D}"/>
          </ac:cxnSpMkLst>
        </pc:cxnChg>
        <pc:cxnChg chg="add mod">
          <ac:chgData name="Morgan Dundas" userId="81cd4478-3756-4bb0-9408-1daef597e841" providerId="ADAL" clId="{B8E2A502-9A06-48E0-AB96-84F534CB435A}" dt="2023-09-18T20:46:48.892" v="4292" actId="1076"/>
          <ac:cxnSpMkLst>
            <pc:docMk/>
            <pc:sldMk cId="2698048511" sldId="357"/>
            <ac:cxnSpMk id="8" creationId="{04C37899-F952-A023-055E-FE16FF940026}"/>
          </ac:cxnSpMkLst>
        </pc:cxnChg>
        <pc:cxnChg chg="add mod">
          <ac:chgData name="Morgan Dundas" userId="81cd4478-3756-4bb0-9408-1daef597e841" providerId="ADAL" clId="{B8E2A502-9A06-48E0-AB96-84F534CB435A}" dt="2023-09-18T19:55:08.318" v="4060" actId="692"/>
          <ac:cxnSpMkLst>
            <pc:docMk/>
            <pc:sldMk cId="2698048511" sldId="357"/>
            <ac:cxnSpMk id="9" creationId="{16F963AE-FBC1-97F4-0969-AD01D252359E}"/>
          </ac:cxnSpMkLst>
        </pc:cxnChg>
        <pc:cxnChg chg="add mod">
          <ac:chgData name="Morgan Dundas" userId="81cd4478-3756-4bb0-9408-1daef597e841" providerId="ADAL" clId="{B8E2A502-9A06-48E0-AB96-84F534CB435A}" dt="2023-09-18T20:47:03.395" v="4294" actId="1076"/>
          <ac:cxnSpMkLst>
            <pc:docMk/>
            <pc:sldMk cId="2698048511" sldId="357"/>
            <ac:cxnSpMk id="10" creationId="{B9909B2F-724C-9B3D-FDA1-E234B5D09CF6}"/>
          </ac:cxnSpMkLst>
        </pc:cxnChg>
        <pc:cxnChg chg="add mod ord">
          <ac:chgData name="Morgan Dundas" userId="81cd4478-3756-4bb0-9408-1daef597e841" providerId="ADAL" clId="{B8E2A502-9A06-48E0-AB96-84F534CB435A}" dt="2023-09-18T20:48:26.828" v="4314" actId="1076"/>
          <ac:cxnSpMkLst>
            <pc:docMk/>
            <pc:sldMk cId="2698048511" sldId="357"/>
            <ac:cxnSpMk id="11" creationId="{E5F5F868-C0E9-8B75-04DB-D66ABE273849}"/>
          </ac:cxnSpMkLst>
        </pc:cxnChg>
        <pc:cxnChg chg="del">
          <ac:chgData name="Morgan Dundas" userId="81cd4478-3756-4bb0-9408-1daef597e841" providerId="ADAL" clId="{B8E2A502-9A06-48E0-AB96-84F534CB435A}" dt="2023-09-18T19:49:24.796" v="4024" actId="478"/>
          <ac:cxnSpMkLst>
            <pc:docMk/>
            <pc:sldMk cId="2698048511" sldId="357"/>
            <ac:cxnSpMk id="12" creationId="{0CC7E665-AE88-26E7-73C0-E62C054C4D64}"/>
          </ac:cxnSpMkLst>
        </pc:cxnChg>
        <pc:cxnChg chg="add mod">
          <ac:chgData name="Morgan Dundas" userId="81cd4478-3756-4bb0-9408-1daef597e841" providerId="ADAL" clId="{B8E2A502-9A06-48E0-AB96-84F534CB435A}" dt="2023-09-18T20:48:45.165" v="4322" actId="1037"/>
          <ac:cxnSpMkLst>
            <pc:docMk/>
            <pc:sldMk cId="2698048511" sldId="357"/>
            <ac:cxnSpMk id="12" creationId="{6005502D-0DBD-5AE6-3E9C-D64AAD46E00B}"/>
          </ac:cxnSpMkLst>
        </pc:cxnChg>
        <pc:cxnChg chg="add mod">
          <ac:chgData name="Morgan Dundas" userId="81cd4478-3756-4bb0-9408-1daef597e841" providerId="ADAL" clId="{B8E2A502-9A06-48E0-AB96-84F534CB435A}" dt="2023-09-18T19:55:19.544" v="4062" actId="1076"/>
          <ac:cxnSpMkLst>
            <pc:docMk/>
            <pc:sldMk cId="2698048511" sldId="357"/>
            <ac:cxnSpMk id="13" creationId="{D73976E1-A40B-3F39-EF85-D3E469B5C23E}"/>
          </ac:cxnSpMkLst>
        </pc:cxnChg>
        <pc:cxnChg chg="add mod">
          <ac:chgData name="Morgan Dundas" userId="81cd4478-3756-4bb0-9408-1daef597e841" providerId="ADAL" clId="{B8E2A502-9A06-48E0-AB96-84F534CB435A}" dt="2023-09-18T19:55:27.035" v="4064" actId="1076"/>
          <ac:cxnSpMkLst>
            <pc:docMk/>
            <pc:sldMk cId="2698048511" sldId="357"/>
            <ac:cxnSpMk id="14" creationId="{DAF38141-4385-5F44-3295-E8E8ACFB921B}"/>
          </ac:cxnSpMkLst>
        </pc:cxnChg>
        <pc:cxnChg chg="add mod">
          <ac:chgData name="Morgan Dundas" userId="81cd4478-3756-4bb0-9408-1daef597e841" providerId="ADAL" clId="{B8E2A502-9A06-48E0-AB96-84F534CB435A}" dt="2023-09-18T19:55:44.680" v="4068" actId="1038"/>
          <ac:cxnSpMkLst>
            <pc:docMk/>
            <pc:sldMk cId="2698048511" sldId="357"/>
            <ac:cxnSpMk id="15" creationId="{DCA24165-E87E-31D9-19A6-0C4AF7ED61A8}"/>
          </ac:cxnSpMkLst>
        </pc:cxnChg>
        <pc:cxnChg chg="add mod">
          <ac:chgData name="Morgan Dundas" userId="81cd4478-3756-4bb0-9408-1daef597e841" providerId="ADAL" clId="{B8E2A502-9A06-48E0-AB96-84F534CB435A}" dt="2023-09-18T19:56:03.042" v="4074" actId="1037"/>
          <ac:cxnSpMkLst>
            <pc:docMk/>
            <pc:sldMk cId="2698048511" sldId="357"/>
            <ac:cxnSpMk id="16" creationId="{BC69D3FB-0C0E-4006-2DB7-A12D86E21EBF}"/>
          </ac:cxnSpMkLst>
        </pc:cxnChg>
        <pc:cxnChg chg="add mod">
          <ac:chgData name="Morgan Dundas" userId="81cd4478-3756-4bb0-9408-1daef597e841" providerId="ADAL" clId="{B8E2A502-9A06-48E0-AB96-84F534CB435A}" dt="2023-09-18T20:47:16.963" v="4300" actId="1076"/>
          <ac:cxnSpMkLst>
            <pc:docMk/>
            <pc:sldMk cId="2698048511" sldId="357"/>
            <ac:cxnSpMk id="17" creationId="{62ED0EA9-2598-D1BE-B092-227F23EE1E8A}"/>
          </ac:cxnSpMkLst>
        </pc:cxnChg>
        <pc:cxnChg chg="add mod">
          <ac:chgData name="Morgan Dundas" userId="81cd4478-3756-4bb0-9408-1daef597e841" providerId="ADAL" clId="{B8E2A502-9A06-48E0-AB96-84F534CB435A}" dt="2023-09-18T20:49:23.439" v="4326" actId="1076"/>
          <ac:cxnSpMkLst>
            <pc:docMk/>
            <pc:sldMk cId="2698048511" sldId="357"/>
            <ac:cxnSpMk id="25" creationId="{0517D1BE-944E-626E-AACA-36002AEB7BD0}"/>
          </ac:cxnSpMkLst>
        </pc:cxnChg>
        <pc:cxnChg chg="del">
          <ac:chgData name="Morgan Dundas" userId="81cd4478-3756-4bb0-9408-1daef597e841" providerId="ADAL" clId="{B8E2A502-9A06-48E0-AB96-84F534CB435A}" dt="2023-09-18T19:49:24.796" v="4024" actId="478"/>
          <ac:cxnSpMkLst>
            <pc:docMk/>
            <pc:sldMk cId="2698048511" sldId="357"/>
            <ac:cxnSpMk id="25" creationId="{66B3063D-FAF4-1F87-99C5-EB8E2C9068AA}"/>
          </ac:cxnSpMkLst>
        </pc:cxnChg>
      </pc:sldChg>
      <pc:sldChg chg="add del">
        <pc:chgData name="Morgan Dundas" userId="81cd4478-3756-4bb0-9408-1daef597e841" providerId="ADAL" clId="{B8E2A502-9A06-48E0-AB96-84F534CB435A}" dt="2023-09-18T19:49:29.284" v="4026"/>
        <pc:sldMkLst>
          <pc:docMk/>
          <pc:sldMk cId="517123828" sldId="358"/>
        </pc:sldMkLst>
      </pc:sldChg>
      <pc:sldMasterChg chg="modSldLayout">
        <pc:chgData name="Morgan Dundas" userId="81cd4478-3756-4bb0-9408-1daef597e841" providerId="ADAL" clId="{B8E2A502-9A06-48E0-AB96-84F534CB435A}" dt="2023-09-18T16:18:57.187" v="2475" actId="478"/>
        <pc:sldMasterMkLst>
          <pc:docMk/>
          <pc:sldMasterMk cId="1006261293" sldId="2147483648"/>
        </pc:sldMasterMkLst>
        <pc:sldLayoutChg chg="delSp modSp mod">
          <pc:chgData name="Morgan Dundas" userId="81cd4478-3756-4bb0-9408-1daef597e841" providerId="ADAL" clId="{B8E2A502-9A06-48E0-AB96-84F534CB435A}" dt="2023-09-18T16:18:57.187" v="2475" actId="478"/>
          <pc:sldLayoutMkLst>
            <pc:docMk/>
            <pc:sldMasterMk cId="1006261293" sldId="2147483648"/>
            <pc:sldLayoutMk cId="504444207" sldId="2147483649"/>
          </pc:sldLayoutMkLst>
          <pc:spChg chg="mod">
            <ac:chgData name="Morgan Dundas" userId="81cd4478-3756-4bb0-9408-1daef597e841" providerId="ADAL" clId="{B8E2A502-9A06-48E0-AB96-84F534CB435A}" dt="2023-09-18T16:18:13.677" v="2463" actId="207"/>
            <ac:spMkLst>
              <pc:docMk/>
              <pc:sldMasterMk cId="1006261293" sldId="2147483648"/>
              <pc:sldLayoutMk cId="504444207" sldId="2147483649"/>
              <ac:spMk id="2" creationId="{84E1A79F-30E1-B74F-BB32-D776C8ACE7DC}"/>
            </ac:spMkLst>
          </pc:spChg>
          <pc:spChg chg="mod">
            <ac:chgData name="Morgan Dundas" userId="81cd4478-3756-4bb0-9408-1daef597e841" providerId="ADAL" clId="{B8E2A502-9A06-48E0-AB96-84F534CB435A}" dt="2023-09-18T16:18:15.565" v="2464" actId="207"/>
            <ac:spMkLst>
              <pc:docMk/>
              <pc:sldMasterMk cId="1006261293" sldId="2147483648"/>
              <pc:sldLayoutMk cId="504444207" sldId="2147483649"/>
              <ac:spMk id="3" creationId="{BA14F136-B868-124D-9B15-FE9326A8D48B}"/>
            </ac:spMkLst>
          </pc:spChg>
          <pc:spChg chg="del">
            <ac:chgData name="Morgan Dundas" userId="81cd4478-3756-4bb0-9408-1daef597e841" providerId="ADAL" clId="{B8E2A502-9A06-48E0-AB96-84F534CB435A}" dt="2023-09-18T16:18:09.850" v="2462" actId="478"/>
            <ac:spMkLst>
              <pc:docMk/>
              <pc:sldMasterMk cId="1006261293" sldId="2147483648"/>
              <pc:sldLayoutMk cId="504444207" sldId="2147483649"/>
              <ac:spMk id="15" creationId="{C93F36BD-E2FE-1F47-BA4A-19C484C14121}"/>
            </ac:spMkLst>
          </pc:spChg>
          <pc:picChg chg="del">
            <ac:chgData name="Morgan Dundas" userId="81cd4478-3756-4bb0-9408-1daef597e841" providerId="ADAL" clId="{B8E2A502-9A06-48E0-AB96-84F534CB435A}" dt="2023-09-18T16:18:57.187" v="2475" actId="478"/>
            <ac:picMkLst>
              <pc:docMk/>
              <pc:sldMasterMk cId="1006261293" sldId="2147483648"/>
              <pc:sldLayoutMk cId="504444207" sldId="2147483649"/>
              <ac:picMk id="19" creationId="{072FB49B-CD3F-684C-9BDD-431F382A8A82}"/>
            </ac:picMkLst>
          </pc:picChg>
        </pc:sldLayoutChg>
        <pc:sldLayoutChg chg="delSp mod">
          <pc:chgData name="Morgan Dundas" userId="81cd4478-3756-4bb0-9408-1daef597e841" providerId="ADAL" clId="{B8E2A502-9A06-48E0-AB96-84F534CB435A}" dt="2023-09-18T16:17:11.578" v="2456" actId="478"/>
          <pc:sldLayoutMkLst>
            <pc:docMk/>
            <pc:sldMasterMk cId="1006261293" sldId="2147483648"/>
            <pc:sldLayoutMk cId="1209897624" sldId="2147483651"/>
          </pc:sldLayoutMkLst>
          <pc:spChg chg="del">
            <ac:chgData name="Morgan Dundas" userId="81cd4478-3756-4bb0-9408-1daef597e841" providerId="ADAL" clId="{B8E2A502-9A06-48E0-AB96-84F534CB435A}" dt="2023-09-18T16:17:11.578" v="2456" actId="478"/>
            <ac:spMkLst>
              <pc:docMk/>
              <pc:sldMasterMk cId="1006261293" sldId="2147483648"/>
              <pc:sldLayoutMk cId="1209897624" sldId="2147483651"/>
              <ac:spMk id="2" creationId="{BCDF4988-052E-AD4F-8DC4-0CD33E81F7C1}"/>
            </ac:spMkLst>
          </pc:spChg>
          <pc:spChg chg="del">
            <ac:chgData name="Morgan Dundas" userId="81cd4478-3756-4bb0-9408-1daef597e841" providerId="ADAL" clId="{B8E2A502-9A06-48E0-AB96-84F534CB435A}" dt="2023-09-18T16:17:11.578" v="2456" actId="478"/>
            <ac:spMkLst>
              <pc:docMk/>
              <pc:sldMasterMk cId="1006261293" sldId="2147483648"/>
              <pc:sldLayoutMk cId="1209897624" sldId="2147483651"/>
              <ac:spMk id="3" creationId="{83E2074F-438F-8040-89F7-D7A8E5B63BF6}"/>
            </ac:spMkLst>
          </pc:spChg>
          <pc:spChg chg="del">
            <ac:chgData name="Morgan Dundas" userId="81cd4478-3756-4bb0-9408-1daef597e841" providerId="ADAL" clId="{B8E2A502-9A06-48E0-AB96-84F534CB435A}" dt="2023-09-18T16:17:05.827" v="2454" actId="478"/>
            <ac:spMkLst>
              <pc:docMk/>
              <pc:sldMasterMk cId="1006261293" sldId="2147483648"/>
              <pc:sldLayoutMk cId="1209897624" sldId="2147483651"/>
              <ac:spMk id="18" creationId="{37AEC9FC-EF54-7D45-A80C-D4476E3C4EBB}"/>
            </ac:spMkLst>
          </pc:spChg>
          <pc:cxnChg chg="del">
            <ac:chgData name="Morgan Dundas" userId="81cd4478-3756-4bb0-9408-1daef597e841" providerId="ADAL" clId="{B8E2A502-9A06-48E0-AB96-84F534CB435A}" dt="2023-09-18T16:17:08.296" v="2455" actId="478"/>
            <ac:cxnSpMkLst>
              <pc:docMk/>
              <pc:sldMasterMk cId="1006261293" sldId="2147483648"/>
              <pc:sldLayoutMk cId="1209897624" sldId="2147483651"/>
              <ac:cxnSpMk id="11" creationId="{F1001076-4346-8647-BED5-094D91024415}"/>
            </ac:cxnSpMkLst>
          </pc:cxnChg>
        </pc:sldLayoutChg>
        <pc:sldLayoutChg chg="addSp delSp modSp mod">
          <pc:chgData name="Morgan Dundas" userId="81cd4478-3756-4bb0-9408-1daef597e841" providerId="ADAL" clId="{B8E2A502-9A06-48E0-AB96-84F534CB435A}" dt="2023-09-18T16:17:50.214" v="2461" actId="207"/>
          <pc:sldLayoutMkLst>
            <pc:docMk/>
            <pc:sldMasterMk cId="1006261293" sldId="2147483648"/>
            <pc:sldLayoutMk cId="566565974" sldId="2147483658"/>
          </pc:sldLayoutMkLst>
          <pc:spChg chg="add del mod">
            <ac:chgData name="Morgan Dundas" userId="81cd4478-3756-4bb0-9408-1daef597e841" providerId="ADAL" clId="{B8E2A502-9A06-48E0-AB96-84F534CB435A}" dt="2023-09-18T16:17:47.975" v="2460" actId="207"/>
            <ac:spMkLst>
              <pc:docMk/>
              <pc:sldMasterMk cId="1006261293" sldId="2147483648"/>
              <pc:sldLayoutMk cId="566565974" sldId="2147483658"/>
              <ac:spMk id="2" creationId="{84E1A79F-30E1-B74F-BB32-D776C8ACE7DC}"/>
            </ac:spMkLst>
          </pc:spChg>
          <pc:spChg chg="add del mod">
            <ac:chgData name="Morgan Dundas" userId="81cd4478-3756-4bb0-9408-1daef597e841" providerId="ADAL" clId="{B8E2A502-9A06-48E0-AB96-84F534CB435A}" dt="2023-09-18T16:17:50.214" v="2461" actId="207"/>
            <ac:spMkLst>
              <pc:docMk/>
              <pc:sldMasterMk cId="1006261293" sldId="2147483648"/>
              <pc:sldLayoutMk cId="566565974" sldId="2147483658"/>
              <ac:spMk id="3" creationId="{BA14F136-B868-124D-9B15-FE9326A8D48B}"/>
            </ac:spMkLst>
          </pc:spChg>
          <pc:spChg chg="del">
            <ac:chgData name="Morgan Dundas" userId="81cd4478-3756-4bb0-9408-1daef597e841" providerId="ADAL" clId="{B8E2A502-9A06-48E0-AB96-84F534CB435A}" dt="2023-09-18T16:17:34.123" v="2457" actId="478"/>
            <ac:spMkLst>
              <pc:docMk/>
              <pc:sldMasterMk cId="1006261293" sldId="2147483648"/>
              <pc:sldLayoutMk cId="566565974" sldId="2147483658"/>
              <ac:spMk id="15" creationId="{C93F36BD-E2FE-1F47-BA4A-19C484C14121}"/>
            </ac:spMkLst>
          </pc:spChg>
          <pc:cxnChg chg="add del">
            <ac:chgData name="Morgan Dundas" userId="81cd4478-3756-4bb0-9408-1daef597e841" providerId="ADAL" clId="{B8E2A502-9A06-48E0-AB96-84F534CB435A}" dt="2023-09-18T16:17:42.920" v="2459" actId="478"/>
            <ac:cxnSpMkLst>
              <pc:docMk/>
              <pc:sldMasterMk cId="1006261293" sldId="2147483648"/>
              <pc:sldLayoutMk cId="566565974" sldId="2147483658"/>
              <ac:cxnSpMk id="16" creationId="{E9FFFBED-7E62-2342-AB60-6ADE4DBF74C4}"/>
            </ac:cxnSpMkLst>
          </pc:cxnChg>
        </pc:sldLayoutChg>
      </pc:sldMasterChg>
      <pc:sldMasterChg chg="modSldLayout">
        <pc:chgData name="Morgan Dundas" userId="81cd4478-3756-4bb0-9408-1daef597e841" providerId="ADAL" clId="{B8E2A502-9A06-48E0-AB96-84F534CB435A}" dt="2023-09-18T16:14:17.254" v="2450"/>
        <pc:sldMasterMkLst>
          <pc:docMk/>
          <pc:sldMasterMk cId="83669842" sldId="2147483659"/>
        </pc:sldMasterMkLst>
        <pc:sldLayoutChg chg="addSp">
          <pc:chgData name="Morgan Dundas" userId="81cd4478-3756-4bb0-9408-1daef597e841" providerId="ADAL" clId="{B8E2A502-9A06-48E0-AB96-84F534CB435A}" dt="2023-09-18T16:14:17.254" v="2450"/>
          <pc:sldLayoutMkLst>
            <pc:docMk/>
            <pc:sldMasterMk cId="83669842" sldId="2147483659"/>
            <pc:sldLayoutMk cId="750117907" sldId="2147483661"/>
          </pc:sldLayoutMkLst>
          <pc:spChg chg="add">
            <ac:chgData name="Morgan Dundas" userId="81cd4478-3756-4bb0-9408-1daef597e841" providerId="ADAL" clId="{B8E2A502-9A06-48E0-AB96-84F534CB435A}" dt="2023-09-18T16:14:17.254" v="2450"/>
            <ac:spMkLst>
              <pc:docMk/>
              <pc:sldMasterMk cId="83669842" sldId="2147483659"/>
              <pc:sldLayoutMk cId="750117907" sldId="2147483661"/>
              <ac:spMk id="12" creationId="{FAE4D4B8-50EB-AB3D-53DA-D4836BCC930B}"/>
            </ac:spMkLst>
          </pc:spChg>
          <pc:grpChg chg="add">
            <ac:chgData name="Morgan Dundas" userId="81cd4478-3756-4bb0-9408-1daef597e841" providerId="ADAL" clId="{B8E2A502-9A06-48E0-AB96-84F534CB435A}" dt="2023-09-18T16:14:17.254" v="2450"/>
            <ac:grpSpMkLst>
              <pc:docMk/>
              <pc:sldMasterMk cId="83669842" sldId="2147483659"/>
              <pc:sldLayoutMk cId="750117907" sldId="2147483661"/>
              <ac:grpSpMk id="8" creationId="{5FF31244-7153-99E8-BAB4-0721B40D9089}"/>
            </ac:grpSpMkLst>
          </pc:grpChg>
          <pc:picChg chg="add">
            <ac:chgData name="Morgan Dundas" userId="81cd4478-3756-4bb0-9408-1daef597e841" providerId="ADAL" clId="{B8E2A502-9A06-48E0-AB96-84F534CB435A}" dt="2023-09-18T16:14:17.254" v="2450"/>
            <ac:picMkLst>
              <pc:docMk/>
              <pc:sldMasterMk cId="83669842" sldId="2147483659"/>
              <pc:sldLayoutMk cId="750117907" sldId="2147483661"/>
              <ac:picMk id="7" creationId="{767C3EF3-A8F2-B293-7598-991B192746E2}"/>
            </ac:picMkLst>
          </pc:picChg>
        </pc:sldLayoutChg>
        <pc:sldLayoutChg chg="addSp">
          <pc:chgData name="Morgan Dundas" userId="81cd4478-3756-4bb0-9408-1daef597e841" providerId="ADAL" clId="{B8E2A502-9A06-48E0-AB96-84F534CB435A}" dt="2023-09-18T16:14:17.254" v="2450"/>
          <pc:sldLayoutMkLst>
            <pc:docMk/>
            <pc:sldMasterMk cId="83669842" sldId="2147483659"/>
            <pc:sldLayoutMk cId="538076472" sldId="2147483662"/>
          </pc:sldLayoutMkLst>
          <pc:spChg chg="add">
            <ac:chgData name="Morgan Dundas" userId="81cd4478-3756-4bb0-9408-1daef597e841" providerId="ADAL" clId="{B8E2A502-9A06-48E0-AB96-84F534CB435A}" dt="2023-09-18T16:14:17.254" v="2450"/>
            <ac:spMkLst>
              <pc:docMk/>
              <pc:sldMasterMk cId="83669842" sldId="2147483659"/>
              <pc:sldLayoutMk cId="538076472" sldId="2147483662"/>
              <ac:spMk id="10" creationId="{07497275-D1D9-9DFE-5BAF-E3E38E11DDF5}"/>
            </ac:spMkLst>
          </pc:spChg>
          <pc:picChg chg="add">
            <ac:chgData name="Morgan Dundas" userId="81cd4478-3756-4bb0-9408-1daef597e841" providerId="ADAL" clId="{B8E2A502-9A06-48E0-AB96-84F534CB435A}" dt="2023-09-18T16:14:17.254" v="2450"/>
            <ac:picMkLst>
              <pc:docMk/>
              <pc:sldMasterMk cId="83669842" sldId="2147483659"/>
              <pc:sldLayoutMk cId="538076472" sldId="2147483662"/>
              <ac:picMk id="11" creationId="{F74470A8-3FBB-AE9A-A2C3-0BFCADBF029E}"/>
            </ac:picMkLst>
          </pc:picChg>
          <pc:cxnChg chg="add">
            <ac:chgData name="Morgan Dundas" userId="81cd4478-3756-4bb0-9408-1daef597e841" providerId="ADAL" clId="{B8E2A502-9A06-48E0-AB96-84F534CB435A}" dt="2023-09-18T16:14:17.254" v="2450"/>
            <ac:cxnSpMkLst>
              <pc:docMk/>
              <pc:sldMasterMk cId="83669842" sldId="2147483659"/>
              <pc:sldLayoutMk cId="538076472" sldId="2147483662"/>
              <ac:cxnSpMk id="12" creationId="{1E2EE67C-BCB3-EE1C-298E-4B0060F47431}"/>
            </ac:cxnSpMkLst>
          </pc:cxnChg>
        </pc:sldLayoutChg>
        <pc:sldLayoutChg chg="addSp">
          <pc:chgData name="Morgan Dundas" userId="81cd4478-3756-4bb0-9408-1daef597e841" providerId="ADAL" clId="{B8E2A502-9A06-48E0-AB96-84F534CB435A}" dt="2023-09-18T16:14:17.254" v="2450"/>
          <pc:sldLayoutMkLst>
            <pc:docMk/>
            <pc:sldMasterMk cId="83669842" sldId="2147483659"/>
            <pc:sldLayoutMk cId="402104656" sldId="2147483663"/>
          </pc:sldLayoutMkLst>
          <pc:spChg chg="add">
            <ac:chgData name="Morgan Dundas" userId="81cd4478-3756-4bb0-9408-1daef597e841" providerId="ADAL" clId="{B8E2A502-9A06-48E0-AB96-84F534CB435A}" dt="2023-09-18T16:14:17.254" v="2450"/>
            <ac:spMkLst>
              <pc:docMk/>
              <pc:sldMasterMk cId="83669842" sldId="2147483659"/>
              <pc:sldLayoutMk cId="402104656" sldId="2147483663"/>
              <ac:spMk id="13" creationId="{8D7A61F7-92DF-7435-1B02-06F0A2EBD296}"/>
            </ac:spMkLst>
          </pc:spChg>
          <pc:grpChg chg="add">
            <ac:chgData name="Morgan Dundas" userId="81cd4478-3756-4bb0-9408-1daef597e841" providerId="ADAL" clId="{B8E2A502-9A06-48E0-AB96-84F534CB435A}" dt="2023-09-18T16:14:17.254" v="2450"/>
            <ac:grpSpMkLst>
              <pc:docMk/>
              <pc:sldMasterMk cId="83669842" sldId="2147483659"/>
              <pc:sldLayoutMk cId="402104656" sldId="2147483663"/>
              <ac:grpSpMk id="9" creationId="{EB256B59-B772-0A10-5F7D-DC13019D9A9D}"/>
            </ac:grpSpMkLst>
          </pc:grpChg>
          <pc:picChg chg="add">
            <ac:chgData name="Morgan Dundas" userId="81cd4478-3756-4bb0-9408-1daef597e841" providerId="ADAL" clId="{B8E2A502-9A06-48E0-AB96-84F534CB435A}" dt="2023-09-18T16:14:17.254" v="2450"/>
            <ac:picMkLst>
              <pc:docMk/>
              <pc:sldMasterMk cId="83669842" sldId="2147483659"/>
              <pc:sldLayoutMk cId="402104656" sldId="2147483663"/>
              <ac:picMk id="2" creationId="{42CCDF91-DB28-33DF-90C6-0BD584281A9B}"/>
            </ac:picMkLst>
          </pc:picChg>
        </pc:sldLayoutChg>
        <pc:sldLayoutChg chg="addSp">
          <pc:chgData name="Morgan Dundas" userId="81cd4478-3756-4bb0-9408-1daef597e841" providerId="ADAL" clId="{B8E2A502-9A06-48E0-AB96-84F534CB435A}" dt="2023-09-18T16:14:17.254" v="2450"/>
          <pc:sldLayoutMkLst>
            <pc:docMk/>
            <pc:sldMasterMk cId="83669842" sldId="2147483659"/>
            <pc:sldLayoutMk cId="44815226" sldId="2147483664"/>
          </pc:sldLayoutMkLst>
          <pc:spChg chg="add">
            <ac:chgData name="Morgan Dundas" userId="81cd4478-3756-4bb0-9408-1daef597e841" providerId="ADAL" clId="{B8E2A502-9A06-48E0-AB96-84F534CB435A}" dt="2023-09-18T16:14:17.254" v="2450"/>
            <ac:spMkLst>
              <pc:docMk/>
              <pc:sldMasterMk cId="83669842" sldId="2147483659"/>
              <pc:sldLayoutMk cId="44815226" sldId="2147483664"/>
              <ac:spMk id="15" creationId="{0E694A5E-73F1-BF12-B06C-602F115168B8}"/>
            </ac:spMkLst>
          </pc:spChg>
          <pc:grpChg chg="add">
            <ac:chgData name="Morgan Dundas" userId="81cd4478-3756-4bb0-9408-1daef597e841" providerId="ADAL" clId="{B8E2A502-9A06-48E0-AB96-84F534CB435A}" dt="2023-09-18T16:14:17.254" v="2450"/>
            <ac:grpSpMkLst>
              <pc:docMk/>
              <pc:sldMasterMk cId="83669842" sldId="2147483659"/>
              <pc:sldLayoutMk cId="44815226" sldId="2147483664"/>
              <ac:grpSpMk id="11" creationId="{2D904ADC-1C55-E075-14CB-2E6B909B248E}"/>
            </ac:grpSpMkLst>
          </pc:grpChg>
          <pc:picChg chg="add">
            <ac:chgData name="Morgan Dundas" userId="81cd4478-3756-4bb0-9408-1daef597e841" providerId="ADAL" clId="{B8E2A502-9A06-48E0-AB96-84F534CB435A}" dt="2023-09-18T16:14:17.254" v="2450"/>
            <ac:picMkLst>
              <pc:docMk/>
              <pc:sldMasterMk cId="83669842" sldId="2147483659"/>
              <pc:sldLayoutMk cId="44815226" sldId="2147483664"/>
              <ac:picMk id="2" creationId="{FC7E400A-A57E-E9AB-37BB-F897A1CD06B8}"/>
            </ac:picMkLst>
          </pc:picChg>
        </pc:sldLayoutChg>
        <pc:sldLayoutChg chg="addSp">
          <pc:chgData name="Morgan Dundas" userId="81cd4478-3756-4bb0-9408-1daef597e841" providerId="ADAL" clId="{B8E2A502-9A06-48E0-AB96-84F534CB435A}" dt="2023-09-18T16:14:17.254" v="2450"/>
          <pc:sldLayoutMkLst>
            <pc:docMk/>
            <pc:sldMasterMk cId="83669842" sldId="2147483659"/>
            <pc:sldLayoutMk cId="1690141940" sldId="2147483665"/>
          </pc:sldLayoutMkLst>
          <pc:spChg chg="add">
            <ac:chgData name="Morgan Dundas" userId="81cd4478-3756-4bb0-9408-1daef597e841" providerId="ADAL" clId="{B8E2A502-9A06-48E0-AB96-84F534CB435A}" dt="2023-09-18T16:14:17.254" v="2450"/>
            <ac:spMkLst>
              <pc:docMk/>
              <pc:sldMasterMk cId="83669842" sldId="2147483659"/>
              <pc:sldLayoutMk cId="1690141940" sldId="2147483665"/>
              <ac:spMk id="11" creationId="{4E061E51-7688-A00F-1A86-C498F5246FB9}"/>
            </ac:spMkLst>
          </pc:spChg>
          <pc:grpChg chg="add">
            <ac:chgData name="Morgan Dundas" userId="81cd4478-3756-4bb0-9408-1daef597e841" providerId="ADAL" clId="{B8E2A502-9A06-48E0-AB96-84F534CB435A}" dt="2023-09-18T16:14:17.254" v="2450"/>
            <ac:grpSpMkLst>
              <pc:docMk/>
              <pc:sldMasterMk cId="83669842" sldId="2147483659"/>
              <pc:sldLayoutMk cId="1690141940" sldId="2147483665"/>
              <ac:grpSpMk id="7" creationId="{11B98641-06D4-72D9-BE1C-8FBC6A8A4E27}"/>
            </ac:grpSpMkLst>
          </pc:grpChg>
          <pc:picChg chg="add">
            <ac:chgData name="Morgan Dundas" userId="81cd4478-3756-4bb0-9408-1daef597e841" providerId="ADAL" clId="{B8E2A502-9A06-48E0-AB96-84F534CB435A}" dt="2023-09-18T16:14:17.254" v="2450"/>
            <ac:picMkLst>
              <pc:docMk/>
              <pc:sldMasterMk cId="83669842" sldId="2147483659"/>
              <pc:sldLayoutMk cId="1690141940" sldId="2147483665"/>
              <ac:picMk id="6" creationId="{9A466229-A3D9-4561-CB33-2A32926EAF78}"/>
            </ac:picMkLst>
          </pc:picChg>
        </pc:sldLayoutChg>
        <pc:sldLayoutChg chg="addSp">
          <pc:chgData name="Morgan Dundas" userId="81cd4478-3756-4bb0-9408-1daef597e841" providerId="ADAL" clId="{B8E2A502-9A06-48E0-AB96-84F534CB435A}" dt="2023-09-18T16:14:17.254" v="2450"/>
          <pc:sldLayoutMkLst>
            <pc:docMk/>
            <pc:sldMasterMk cId="83669842" sldId="2147483659"/>
            <pc:sldLayoutMk cId="557943633" sldId="2147483666"/>
          </pc:sldLayoutMkLst>
          <pc:spChg chg="add">
            <ac:chgData name="Morgan Dundas" userId="81cd4478-3756-4bb0-9408-1daef597e841" providerId="ADAL" clId="{B8E2A502-9A06-48E0-AB96-84F534CB435A}" dt="2023-09-18T16:14:17.254" v="2450"/>
            <ac:spMkLst>
              <pc:docMk/>
              <pc:sldMasterMk cId="83669842" sldId="2147483659"/>
              <pc:sldLayoutMk cId="557943633" sldId="2147483666"/>
              <ac:spMk id="12" creationId="{2C5BFDD3-D2C1-175B-CCEC-87C40454917C}"/>
            </ac:spMkLst>
          </pc:spChg>
          <pc:grpChg chg="add">
            <ac:chgData name="Morgan Dundas" userId="81cd4478-3756-4bb0-9408-1daef597e841" providerId="ADAL" clId="{B8E2A502-9A06-48E0-AB96-84F534CB435A}" dt="2023-09-18T16:14:17.254" v="2450"/>
            <ac:grpSpMkLst>
              <pc:docMk/>
              <pc:sldMasterMk cId="83669842" sldId="2147483659"/>
              <pc:sldLayoutMk cId="557943633" sldId="2147483666"/>
              <ac:grpSpMk id="3" creationId="{A4163EE0-C50A-F8DE-063F-8EA2A7E934E0}"/>
            </ac:grpSpMkLst>
          </pc:grpChg>
          <pc:picChg chg="add">
            <ac:chgData name="Morgan Dundas" userId="81cd4478-3756-4bb0-9408-1daef597e841" providerId="ADAL" clId="{B8E2A502-9A06-48E0-AB96-84F534CB435A}" dt="2023-09-18T16:14:17.254" v="2450"/>
            <ac:picMkLst>
              <pc:docMk/>
              <pc:sldMasterMk cId="83669842" sldId="2147483659"/>
              <pc:sldLayoutMk cId="557943633" sldId="2147483666"/>
              <ac:picMk id="2" creationId="{D1C32298-3900-C46A-DF28-BA290CA9C973}"/>
            </ac:picMkLst>
          </pc:picChg>
        </pc:sldLayoutChg>
        <pc:sldLayoutChg chg="addSp">
          <pc:chgData name="Morgan Dundas" userId="81cd4478-3756-4bb0-9408-1daef597e841" providerId="ADAL" clId="{B8E2A502-9A06-48E0-AB96-84F534CB435A}" dt="2023-09-18T16:14:17.254" v="2450"/>
          <pc:sldLayoutMkLst>
            <pc:docMk/>
            <pc:sldMasterMk cId="83669842" sldId="2147483659"/>
            <pc:sldLayoutMk cId="431116520" sldId="2147483667"/>
          </pc:sldLayoutMkLst>
          <pc:spChg chg="add">
            <ac:chgData name="Morgan Dundas" userId="81cd4478-3756-4bb0-9408-1daef597e841" providerId="ADAL" clId="{B8E2A502-9A06-48E0-AB96-84F534CB435A}" dt="2023-09-18T16:14:17.254" v="2450"/>
            <ac:spMkLst>
              <pc:docMk/>
              <pc:sldMasterMk cId="83669842" sldId="2147483659"/>
              <pc:sldLayoutMk cId="431116520" sldId="2147483667"/>
              <ac:spMk id="15" creationId="{A6B52314-FAEF-5977-DA32-BBF7F17F751B}"/>
            </ac:spMkLst>
          </pc:spChg>
          <pc:grpChg chg="add">
            <ac:chgData name="Morgan Dundas" userId="81cd4478-3756-4bb0-9408-1daef597e841" providerId="ADAL" clId="{B8E2A502-9A06-48E0-AB96-84F534CB435A}" dt="2023-09-18T16:14:17.254" v="2450"/>
            <ac:grpSpMkLst>
              <pc:docMk/>
              <pc:sldMasterMk cId="83669842" sldId="2147483659"/>
              <pc:sldLayoutMk cId="431116520" sldId="2147483667"/>
              <ac:grpSpMk id="11" creationId="{81937395-79B1-6677-05A6-352334E42BF1}"/>
            </ac:grpSpMkLst>
          </pc:grpChg>
          <pc:picChg chg="add">
            <ac:chgData name="Morgan Dundas" userId="81cd4478-3756-4bb0-9408-1daef597e841" providerId="ADAL" clId="{B8E2A502-9A06-48E0-AB96-84F534CB435A}" dt="2023-09-18T16:14:17.254" v="2450"/>
            <ac:picMkLst>
              <pc:docMk/>
              <pc:sldMasterMk cId="83669842" sldId="2147483659"/>
              <pc:sldLayoutMk cId="431116520" sldId="2147483667"/>
              <ac:picMk id="10" creationId="{60C39CD9-9BEE-652D-C148-32DD3AC4C8EE}"/>
            </ac:picMkLst>
          </pc:picChg>
        </pc:sldLayoutChg>
        <pc:sldLayoutChg chg="addSp">
          <pc:chgData name="Morgan Dundas" userId="81cd4478-3756-4bb0-9408-1daef597e841" providerId="ADAL" clId="{B8E2A502-9A06-48E0-AB96-84F534CB435A}" dt="2023-09-18T16:14:17.254" v="2450"/>
          <pc:sldLayoutMkLst>
            <pc:docMk/>
            <pc:sldMasterMk cId="83669842" sldId="2147483659"/>
            <pc:sldLayoutMk cId="3907156288" sldId="2147483668"/>
          </pc:sldLayoutMkLst>
          <pc:spChg chg="add">
            <ac:chgData name="Morgan Dundas" userId="81cd4478-3756-4bb0-9408-1daef597e841" providerId="ADAL" clId="{B8E2A502-9A06-48E0-AB96-84F534CB435A}" dt="2023-09-18T16:14:17.254" v="2450"/>
            <ac:spMkLst>
              <pc:docMk/>
              <pc:sldMasterMk cId="83669842" sldId="2147483659"/>
              <pc:sldLayoutMk cId="3907156288" sldId="2147483668"/>
              <ac:spMk id="15" creationId="{F784922D-310F-1228-E8BD-1849D8DF6FD0}"/>
            </ac:spMkLst>
          </pc:spChg>
          <pc:grpChg chg="add">
            <ac:chgData name="Morgan Dundas" userId="81cd4478-3756-4bb0-9408-1daef597e841" providerId="ADAL" clId="{B8E2A502-9A06-48E0-AB96-84F534CB435A}" dt="2023-09-18T16:14:17.254" v="2450"/>
            <ac:grpSpMkLst>
              <pc:docMk/>
              <pc:sldMasterMk cId="83669842" sldId="2147483659"/>
              <pc:sldLayoutMk cId="3907156288" sldId="2147483668"/>
              <ac:grpSpMk id="11" creationId="{C27FE789-DDBF-437E-8984-A889210A0A98}"/>
            </ac:grpSpMkLst>
          </pc:grpChg>
          <pc:picChg chg="add">
            <ac:chgData name="Morgan Dundas" userId="81cd4478-3756-4bb0-9408-1daef597e841" providerId="ADAL" clId="{B8E2A502-9A06-48E0-AB96-84F534CB435A}" dt="2023-09-18T16:14:17.254" v="2450"/>
            <ac:picMkLst>
              <pc:docMk/>
              <pc:sldMasterMk cId="83669842" sldId="2147483659"/>
              <pc:sldLayoutMk cId="3907156288" sldId="2147483668"/>
              <ac:picMk id="10" creationId="{82CA3114-A4A4-CA53-B2F2-2A9B1A1FE21A}"/>
            </ac:picMkLst>
          </pc:picChg>
        </pc:sldLayoutChg>
      </pc:sldMasterChg>
      <pc:sldMasterChg chg="modSldLayout">
        <pc:chgData name="Morgan Dundas" userId="81cd4478-3756-4bb0-9408-1daef597e841" providerId="ADAL" clId="{B8E2A502-9A06-48E0-AB96-84F534CB435A}" dt="2023-09-18T16:14:20.550" v="2451"/>
        <pc:sldMasterMkLst>
          <pc:docMk/>
          <pc:sldMasterMk cId="3325242339" sldId="2147483672"/>
        </pc:sldMasterMkLst>
        <pc:sldLayoutChg chg="addSp">
          <pc:chgData name="Morgan Dundas" userId="81cd4478-3756-4bb0-9408-1daef597e841" providerId="ADAL" clId="{B8E2A502-9A06-48E0-AB96-84F534CB435A}" dt="2023-09-18T16:14:20.550" v="2451"/>
          <pc:sldLayoutMkLst>
            <pc:docMk/>
            <pc:sldMasterMk cId="3325242339" sldId="2147483672"/>
            <pc:sldLayoutMk cId="2631128588" sldId="2147483674"/>
          </pc:sldLayoutMkLst>
          <pc:spChg chg="add">
            <ac:chgData name="Morgan Dundas" userId="81cd4478-3756-4bb0-9408-1daef597e841" providerId="ADAL" clId="{B8E2A502-9A06-48E0-AB96-84F534CB435A}" dt="2023-09-18T16:14:20.550" v="2451"/>
            <ac:spMkLst>
              <pc:docMk/>
              <pc:sldMasterMk cId="3325242339" sldId="2147483672"/>
              <pc:sldLayoutMk cId="2631128588" sldId="2147483674"/>
              <ac:spMk id="12" creationId="{7D5ABBD1-8961-DF8B-93A7-5334B15D08C7}"/>
            </ac:spMkLst>
          </pc:spChg>
          <pc:grpChg chg="add">
            <ac:chgData name="Morgan Dundas" userId="81cd4478-3756-4bb0-9408-1daef597e841" providerId="ADAL" clId="{B8E2A502-9A06-48E0-AB96-84F534CB435A}" dt="2023-09-18T16:14:20.550" v="2451"/>
            <ac:grpSpMkLst>
              <pc:docMk/>
              <pc:sldMasterMk cId="3325242339" sldId="2147483672"/>
              <pc:sldLayoutMk cId="2631128588" sldId="2147483674"/>
              <ac:grpSpMk id="8" creationId="{60E9FBA2-A8DA-8984-E3F5-3A6021BB71A7}"/>
            </ac:grpSpMkLst>
          </pc:grpChg>
          <pc:picChg chg="add">
            <ac:chgData name="Morgan Dundas" userId="81cd4478-3756-4bb0-9408-1daef597e841" providerId="ADAL" clId="{B8E2A502-9A06-48E0-AB96-84F534CB435A}" dt="2023-09-18T16:14:20.550" v="2451"/>
            <ac:picMkLst>
              <pc:docMk/>
              <pc:sldMasterMk cId="3325242339" sldId="2147483672"/>
              <pc:sldLayoutMk cId="2631128588" sldId="2147483674"/>
              <ac:picMk id="7" creationId="{51C255B5-5C21-C7EA-968B-1D00450DBF72}"/>
            </ac:picMkLst>
          </pc:picChg>
        </pc:sldLayoutChg>
        <pc:sldLayoutChg chg="addSp">
          <pc:chgData name="Morgan Dundas" userId="81cd4478-3756-4bb0-9408-1daef597e841" providerId="ADAL" clId="{B8E2A502-9A06-48E0-AB96-84F534CB435A}" dt="2023-09-18T16:14:20.550" v="2451"/>
          <pc:sldLayoutMkLst>
            <pc:docMk/>
            <pc:sldMasterMk cId="3325242339" sldId="2147483672"/>
            <pc:sldLayoutMk cId="324652332" sldId="2147483675"/>
          </pc:sldLayoutMkLst>
          <pc:spChg chg="add">
            <ac:chgData name="Morgan Dundas" userId="81cd4478-3756-4bb0-9408-1daef597e841" providerId="ADAL" clId="{B8E2A502-9A06-48E0-AB96-84F534CB435A}" dt="2023-09-18T16:14:20.550" v="2451"/>
            <ac:spMkLst>
              <pc:docMk/>
              <pc:sldMasterMk cId="3325242339" sldId="2147483672"/>
              <pc:sldLayoutMk cId="324652332" sldId="2147483675"/>
              <ac:spMk id="10" creationId="{A2117AEC-BDF8-57A3-F073-AB7D7372F0BC}"/>
            </ac:spMkLst>
          </pc:spChg>
          <pc:picChg chg="add">
            <ac:chgData name="Morgan Dundas" userId="81cd4478-3756-4bb0-9408-1daef597e841" providerId="ADAL" clId="{B8E2A502-9A06-48E0-AB96-84F534CB435A}" dt="2023-09-18T16:14:20.550" v="2451"/>
            <ac:picMkLst>
              <pc:docMk/>
              <pc:sldMasterMk cId="3325242339" sldId="2147483672"/>
              <pc:sldLayoutMk cId="324652332" sldId="2147483675"/>
              <ac:picMk id="11" creationId="{17F62BBD-400A-0D9B-683F-B3EC0D1B2BE7}"/>
            </ac:picMkLst>
          </pc:picChg>
          <pc:cxnChg chg="add">
            <ac:chgData name="Morgan Dundas" userId="81cd4478-3756-4bb0-9408-1daef597e841" providerId="ADAL" clId="{B8E2A502-9A06-48E0-AB96-84F534CB435A}" dt="2023-09-18T16:14:20.550" v="2451"/>
            <ac:cxnSpMkLst>
              <pc:docMk/>
              <pc:sldMasterMk cId="3325242339" sldId="2147483672"/>
              <pc:sldLayoutMk cId="324652332" sldId="2147483675"/>
              <ac:cxnSpMk id="12" creationId="{F61715E2-9280-BD15-90BA-E4FF069E33F3}"/>
            </ac:cxnSpMkLst>
          </pc:cxnChg>
        </pc:sldLayoutChg>
        <pc:sldLayoutChg chg="addSp">
          <pc:chgData name="Morgan Dundas" userId="81cd4478-3756-4bb0-9408-1daef597e841" providerId="ADAL" clId="{B8E2A502-9A06-48E0-AB96-84F534CB435A}" dt="2023-09-18T16:14:20.550" v="2451"/>
          <pc:sldLayoutMkLst>
            <pc:docMk/>
            <pc:sldMasterMk cId="3325242339" sldId="2147483672"/>
            <pc:sldLayoutMk cId="4041383025" sldId="2147483676"/>
          </pc:sldLayoutMkLst>
          <pc:spChg chg="add">
            <ac:chgData name="Morgan Dundas" userId="81cd4478-3756-4bb0-9408-1daef597e841" providerId="ADAL" clId="{B8E2A502-9A06-48E0-AB96-84F534CB435A}" dt="2023-09-18T16:14:20.550" v="2451"/>
            <ac:spMkLst>
              <pc:docMk/>
              <pc:sldMasterMk cId="3325242339" sldId="2147483672"/>
              <pc:sldLayoutMk cId="4041383025" sldId="2147483676"/>
              <ac:spMk id="13" creationId="{312A5703-4BCA-C782-B9ED-95343698CDC8}"/>
            </ac:spMkLst>
          </pc:spChg>
          <pc:grpChg chg="add">
            <ac:chgData name="Morgan Dundas" userId="81cd4478-3756-4bb0-9408-1daef597e841" providerId="ADAL" clId="{B8E2A502-9A06-48E0-AB96-84F534CB435A}" dt="2023-09-18T16:14:20.550" v="2451"/>
            <ac:grpSpMkLst>
              <pc:docMk/>
              <pc:sldMasterMk cId="3325242339" sldId="2147483672"/>
              <pc:sldLayoutMk cId="4041383025" sldId="2147483676"/>
              <ac:grpSpMk id="9" creationId="{21EEA6FF-D541-2DF0-4B03-FEF02F44F4D2}"/>
            </ac:grpSpMkLst>
          </pc:grpChg>
          <pc:picChg chg="add">
            <ac:chgData name="Morgan Dundas" userId="81cd4478-3756-4bb0-9408-1daef597e841" providerId="ADAL" clId="{B8E2A502-9A06-48E0-AB96-84F534CB435A}" dt="2023-09-18T16:14:20.550" v="2451"/>
            <ac:picMkLst>
              <pc:docMk/>
              <pc:sldMasterMk cId="3325242339" sldId="2147483672"/>
              <pc:sldLayoutMk cId="4041383025" sldId="2147483676"/>
              <ac:picMk id="2" creationId="{ED2B2166-6A45-97CC-0FFB-12614E5EE572}"/>
            </ac:picMkLst>
          </pc:picChg>
        </pc:sldLayoutChg>
        <pc:sldLayoutChg chg="addSp">
          <pc:chgData name="Morgan Dundas" userId="81cd4478-3756-4bb0-9408-1daef597e841" providerId="ADAL" clId="{B8E2A502-9A06-48E0-AB96-84F534CB435A}" dt="2023-09-18T16:14:20.550" v="2451"/>
          <pc:sldLayoutMkLst>
            <pc:docMk/>
            <pc:sldMasterMk cId="3325242339" sldId="2147483672"/>
            <pc:sldLayoutMk cId="1928783221" sldId="2147483677"/>
          </pc:sldLayoutMkLst>
          <pc:spChg chg="add">
            <ac:chgData name="Morgan Dundas" userId="81cd4478-3756-4bb0-9408-1daef597e841" providerId="ADAL" clId="{B8E2A502-9A06-48E0-AB96-84F534CB435A}" dt="2023-09-18T16:14:20.550" v="2451"/>
            <ac:spMkLst>
              <pc:docMk/>
              <pc:sldMasterMk cId="3325242339" sldId="2147483672"/>
              <pc:sldLayoutMk cId="1928783221" sldId="2147483677"/>
              <ac:spMk id="15" creationId="{3E62274E-B0F2-C386-4F91-BDBA72298753}"/>
            </ac:spMkLst>
          </pc:spChg>
          <pc:grpChg chg="add">
            <ac:chgData name="Morgan Dundas" userId="81cd4478-3756-4bb0-9408-1daef597e841" providerId="ADAL" clId="{B8E2A502-9A06-48E0-AB96-84F534CB435A}" dt="2023-09-18T16:14:20.550" v="2451"/>
            <ac:grpSpMkLst>
              <pc:docMk/>
              <pc:sldMasterMk cId="3325242339" sldId="2147483672"/>
              <pc:sldLayoutMk cId="1928783221" sldId="2147483677"/>
              <ac:grpSpMk id="11" creationId="{C71BE96A-032E-8AEA-6A0D-8E4A08B92777}"/>
            </ac:grpSpMkLst>
          </pc:grpChg>
          <pc:picChg chg="add">
            <ac:chgData name="Morgan Dundas" userId="81cd4478-3756-4bb0-9408-1daef597e841" providerId="ADAL" clId="{B8E2A502-9A06-48E0-AB96-84F534CB435A}" dt="2023-09-18T16:14:20.550" v="2451"/>
            <ac:picMkLst>
              <pc:docMk/>
              <pc:sldMasterMk cId="3325242339" sldId="2147483672"/>
              <pc:sldLayoutMk cId="1928783221" sldId="2147483677"/>
              <ac:picMk id="2" creationId="{5DC062CA-5D07-0879-8212-7B34EA431215}"/>
            </ac:picMkLst>
          </pc:picChg>
        </pc:sldLayoutChg>
        <pc:sldLayoutChg chg="addSp">
          <pc:chgData name="Morgan Dundas" userId="81cd4478-3756-4bb0-9408-1daef597e841" providerId="ADAL" clId="{B8E2A502-9A06-48E0-AB96-84F534CB435A}" dt="2023-09-18T16:14:20.550" v="2451"/>
          <pc:sldLayoutMkLst>
            <pc:docMk/>
            <pc:sldMasterMk cId="3325242339" sldId="2147483672"/>
            <pc:sldLayoutMk cId="2090009002" sldId="2147483678"/>
          </pc:sldLayoutMkLst>
          <pc:spChg chg="add">
            <ac:chgData name="Morgan Dundas" userId="81cd4478-3756-4bb0-9408-1daef597e841" providerId="ADAL" clId="{B8E2A502-9A06-48E0-AB96-84F534CB435A}" dt="2023-09-18T16:14:20.550" v="2451"/>
            <ac:spMkLst>
              <pc:docMk/>
              <pc:sldMasterMk cId="3325242339" sldId="2147483672"/>
              <pc:sldLayoutMk cId="2090009002" sldId="2147483678"/>
              <ac:spMk id="11" creationId="{4636F534-E7D2-CFA1-4789-F81806B2996F}"/>
            </ac:spMkLst>
          </pc:spChg>
          <pc:grpChg chg="add">
            <ac:chgData name="Morgan Dundas" userId="81cd4478-3756-4bb0-9408-1daef597e841" providerId="ADAL" clId="{B8E2A502-9A06-48E0-AB96-84F534CB435A}" dt="2023-09-18T16:14:20.550" v="2451"/>
            <ac:grpSpMkLst>
              <pc:docMk/>
              <pc:sldMasterMk cId="3325242339" sldId="2147483672"/>
              <pc:sldLayoutMk cId="2090009002" sldId="2147483678"/>
              <ac:grpSpMk id="7" creationId="{F6CD2CDE-8427-0385-AAFD-2328889BCFF5}"/>
            </ac:grpSpMkLst>
          </pc:grpChg>
          <pc:picChg chg="add">
            <ac:chgData name="Morgan Dundas" userId="81cd4478-3756-4bb0-9408-1daef597e841" providerId="ADAL" clId="{B8E2A502-9A06-48E0-AB96-84F534CB435A}" dt="2023-09-18T16:14:20.550" v="2451"/>
            <ac:picMkLst>
              <pc:docMk/>
              <pc:sldMasterMk cId="3325242339" sldId="2147483672"/>
              <pc:sldLayoutMk cId="2090009002" sldId="2147483678"/>
              <ac:picMk id="6" creationId="{A4DCB40F-ECAF-D5B1-0AFD-5DF31F2E41B1}"/>
            </ac:picMkLst>
          </pc:picChg>
        </pc:sldLayoutChg>
        <pc:sldLayoutChg chg="addSp">
          <pc:chgData name="Morgan Dundas" userId="81cd4478-3756-4bb0-9408-1daef597e841" providerId="ADAL" clId="{B8E2A502-9A06-48E0-AB96-84F534CB435A}" dt="2023-09-18T16:14:20.550" v="2451"/>
          <pc:sldLayoutMkLst>
            <pc:docMk/>
            <pc:sldMasterMk cId="3325242339" sldId="2147483672"/>
            <pc:sldLayoutMk cId="2739499099" sldId="2147483679"/>
          </pc:sldLayoutMkLst>
          <pc:spChg chg="add">
            <ac:chgData name="Morgan Dundas" userId="81cd4478-3756-4bb0-9408-1daef597e841" providerId="ADAL" clId="{B8E2A502-9A06-48E0-AB96-84F534CB435A}" dt="2023-09-18T16:14:20.550" v="2451"/>
            <ac:spMkLst>
              <pc:docMk/>
              <pc:sldMasterMk cId="3325242339" sldId="2147483672"/>
              <pc:sldLayoutMk cId="2739499099" sldId="2147483679"/>
              <ac:spMk id="12" creationId="{D76476DA-B7E0-9F0C-F8F6-DBDC269AAA75}"/>
            </ac:spMkLst>
          </pc:spChg>
          <pc:grpChg chg="add">
            <ac:chgData name="Morgan Dundas" userId="81cd4478-3756-4bb0-9408-1daef597e841" providerId="ADAL" clId="{B8E2A502-9A06-48E0-AB96-84F534CB435A}" dt="2023-09-18T16:14:20.550" v="2451"/>
            <ac:grpSpMkLst>
              <pc:docMk/>
              <pc:sldMasterMk cId="3325242339" sldId="2147483672"/>
              <pc:sldLayoutMk cId="2739499099" sldId="2147483679"/>
              <ac:grpSpMk id="3" creationId="{CB7AA383-08B3-BC35-03E3-B5A7C908091F}"/>
            </ac:grpSpMkLst>
          </pc:grpChg>
          <pc:picChg chg="add">
            <ac:chgData name="Morgan Dundas" userId="81cd4478-3756-4bb0-9408-1daef597e841" providerId="ADAL" clId="{B8E2A502-9A06-48E0-AB96-84F534CB435A}" dt="2023-09-18T16:14:20.550" v="2451"/>
            <ac:picMkLst>
              <pc:docMk/>
              <pc:sldMasterMk cId="3325242339" sldId="2147483672"/>
              <pc:sldLayoutMk cId="2739499099" sldId="2147483679"/>
              <ac:picMk id="2" creationId="{CB867961-3A28-0E04-41CC-5640689B8621}"/>
            </ac:picMkLst>
          </pc:picChg>
        </pc:sldLayoutChg>
        <pc:sldLayoutChg chg="addSp">
          <pc:chgData name="Morgan Dundas" userId="81cd4478-3756-4bb0-9408-1daef597e841" providerId="ADAL" clId="{B8E2A502-9A06-48E0-AB96-84F534CB435A}" dt="2023-09-18T16:14:20.550" v="2451"/>
          <pc:sldLayoutMkLst>
            <pc:docMk/>
            <pc:sldMasterMk cId="3325242339" sldId="2147483672"/>
            <pc:sldLayoutMk cId="3687250477" sldId="2147483680"/>
          </pc:sldLayoutMkLst>
          <pc:spChg chg="add">
            <ac:chgData name="Morgan Dundas" userId="81cd4478-3756-4bb0-9408-1daef597e841" providerId="ADAL" clId="{B8E2A502-9A06-48E0-AB96-84F534CB435A}" dt="2023-09-18T16:14:20.550" v="2451"/>
            <ac:spMkLst>
              <pc:docMk/>
              <pc:sldMasterMk cId="3325242339" sldId="2147483672"/>
              <pc:sldLayoutMk cId="3687250477" sldId="2147483680"/>
              <ac:spMk id="15" creationId="{ADBFE383-46E7-C3FC-2263-8892743FF77E}"/>
            </ac:spMkLst>
          </pc:spChg>
          <pc:grpChg chg="add">
            <ac:chgData name="Morgan Dundas" userId="81cd4478-3756-4bb0-9408-1daef597e841" providerId="ADAL" clId="{B8E2A502-9A06-48E0-AB96-84F534CB435A}" dt="2023-09-18T16:14:20.550" v="2451"/>
            <ac:grpSpMkLst>
              <pc:docMk/>
              <pc:sldMasterMk cId="3325242339" sldId="2147483672"/>
              <pc:sldLayoutMk cId="3687250477" sldId="2147483680"/>
              <ac:grpSpMk id="11" creationId="{A2D89A6E-1C26-BF77-DA70-20E900F5A8BC}"/>
            </ac:grpSpMkLst>
          </pc:grpChg>
          <pc:picChg chg="add">
            <ac:chgData name="Morgan Dundas" userId="81cd4478-3756-4bb0-9408-1daef597e841" providerId="ADAL" clId="{B8E2A502-9A06-48E0-AB96-84F534CB435A}" dt="2023-09-18T16:14:20.550" v="2451"/>
            <ac:picMkLst>
              <pc:docMk/>
              <pc:sldMasterMk cId="3325242339" sldId="2147483672"/>
              <pc:sldLayoutMk cId="3687250477" sldId="2147483680"/>
              <ac:picMk id="10" creationId="{D530A467-7E88-0EFA-F952-CD975ABA0A85}"/>
            </ac:picMkLst>
          </pc:picChg>
        </pc:sldLayoutChg>
        <pc:sldLayoutChg chg="addSp">
          <pc:chgData name="Morgan Dundas" userId="81cd4478-3756-4bb0-9408-1daef597e841" providerId="ADAL" clId="{B8E2A502-9A06-48E0-AB96-84F534CB435A}" dt="2023-09-18T16:14:20.550" v="2451"/>
          <pc:sldLayoutMkLst>
            <pc:docMk/>
            <pc:sldMasterMk cId="3325242339" sldId="2147483672"/>
            <pc:sldLayoutMk cId="4256876956" sldId="2147483681"/>
          </pc:sldLayoutMkLst>
          <pc:spChg chg="add">
            <ac:chgData name="Morgan Dundas" userId="81cd4478-3756-4bb0-9408-1daef597e841" providerId="ADAL" clId="{B8E2A502-9A06-48E0-AB96-84F534CB435A}" dt="2023-09-18T16:14:20.550" v="2451"/>
            <ac:spMkLst>
              <pc:docMk/>
              <pc:sldMasterMk cId="3325242339" sldId="2147483672"/>
              <pc:sldLayoutMk cId="4256876956" sldId="2147483681"/>
              <ac:spMk id="15" creationId="{F8C565E3-3C90-8651-D9F0-2129D789FCE4}"/>
            </ac:spMkLst>
          </pc:spChg>
          <pc:grpChg chg="add">
            <ac:chgData name="Morgan Dundas" userId="81cd4478-3756-4bb0-9408-1daef597e841" providerId="ADAL" clId="{B8E2A502-9A06-48E0-AB96-84F534CB435A}" dt="2023-09-18T16:14:20.550" v="2451"/>
            <ac:grpSpMkLst>
              <pc:docMk/>
              <pc:sldMasterMk cId="3325242339" sldId="2147483672"/>
              <pc:sldLayoutMk cId="4256876956" sldId="2147483681"/>
              <ac:grpSpMk id="11" creationId="{3C50CB99-A8C6-8CF3-650A-0CF8ED7A116F}"/>
            </ac:grpSpMkLst>
          </pc:grpChg>
          <pc:picChg chg="add">
            <ac:chgData name="Morgan Dundas" userId="81cd4478-3756-4bb0-9408-1daef597e841" providerId="ADAL" clId="{B8E2A502-9A06-48E0-AB96-84F534CB435A}" dt="2023-09-18T16:14:20.550" v="2451"/>
            <ac:picMkLst>
              <pc:docMk/>
              <pc:sldMasterMk cId="3325242339" sldId="2147483672"/>
              <pc:sldLayoutMk cId="4256876956" sldId="2147483681"/>
              <ac:picMk id="10" creationId="{FF8D8E57-8EF6-CF1D-71DC-D51EEDFCA432}"/>
            </ac:picMkLst>
          </pc:picChg>
        </pc:sldLayoutChg>
      </pc:sldMasterChg>
    </pc:docChg>
  </pc:docChgLst>
  <pc:docChgLst>
    <pc:chgData name="Tony De Franco" userId="18.sajeckiplanning.egnyte.com_tp_egnyte_plus" providerId="OAuth2" clId="{7B0E2E8D-0111-4889-97B4-192DBA19AF18}"/>
    <pc:docChg chg="undo custSel modSld">
      <pc:chgData name="Tony De Franco" userId="18.sajeckiplanning.egnyte.com_tp_egnyte_plus" providerId="OAuth2" clId="{7B0E2E8D-0111-4889-97B4-192DBA19AF18}" dt="2024-11-12T16:59:22.791" v="436" actId="1076"/>
      <pc:docMkLst>
        <pc:docMk/>
      </pc:docMkLst>
      <pc:sldChg chg="modSp mod">
        <pc:chgData name="Tony De Franco" userId="18.sajeckiplanning.egnyte.com_tp_egnyte_plus" providerId="OAuth2" clId="{7B0E2E8D-0111-4889-97B4-192DBA19AF18}" dt="2024-11-12T16:58:22.872" v="399" actId="113"/>
        <pc:sldMkLst>
          <pc:docMk/>
          <pc:sldMk cId="2013375984" sldId="291"/>
        </pc:sldMkLst>
        <pc:spChg chg="mod">
          <ac:chgData name="Tony De Franco" userId="18.sajeckiplanning.egnyte.com_tp_egnyte_plus" providerId="OAuth2" clId="{7B0E2E8D-0111-4889-97B4-192DBA19AF18}" dt="2024-11-12T16:57:37.427" v="396" actId="14100"/>
          <ac:spMkLst>
            <pc:docMk/>
            <pc:sldMk cId="2013375984" sldId="291"/>
            <ac:spMk id="3" creationId="{DA2C94A7-B7F6-DA1A-82E7-B06A8BBB2183}"/>
          </ac:spMkLst>
        </pc:spChg>
        <pc:spChg chg="mod">
          <ac:chgData name="Tony De Franco" userId="18.sajeckiplanning.egnyte.com_tp_egnyte_plus" providerId="OAuth2" clId="{7B0E2E8D-0111-4889-97B4-192DBA19AF18}" dt="2024-11-12T16:56:49.430" v="376" actId="20577"/>
          <ac:spMkLst>
            <pc:docMk/>
            <pc:sldMk cId="2013375984" sldId="291"/>
            <ac:spMk id="14" creationId="{966FC0AA-EB41-936A-51F2-5CEDF5B42F94}"/>
          </ac:spMkLst>
        </pc:spChg>
        <pc:spChg chg="mod">
          <ac:chgData name="Tony De Franco" userId="18.sajeckiplanning.egnyte.com_tp_egnyte_plus" providerId="OAuth2" clId="{7B0E2E8D-0111-4889-97B4-192DBA19AF18}" dt="2024-11-12T16:57:45.583" v="397" actId="20577"/>
          <ac:spMkLst>
            <pc:docMk/>
            <pc:sldMk cId="2013375984" sldId="291"/>
            <ac:spMk id="20" creationId="{335F8999-CF5C-EEE9-B15C-87F2051E5E4D}"/>
          </ac:spMkLst>
        </pc:spChg>
        <pc:spChg chg="mod">
          <ac:chgData name="Tony De Franco" userId="18.sajeckiplanning.egnyte.com_tp_egnyte_plus" providerId="OAuth2" clId="{7B0E2E8D-0111-4889-97B4-192DBA19AF18}" dt="2024-11-12T16:58:22.872" v="399" actId="113"/>
          <ac:spMkLst>
            <pc:docMk/>
            <pc:sldMk cId="2013375984" sldId="291"/>
            <ac:spMk id="24" creationId="{15B77638-D0D9-F70C-5423-BB0D81C45B05}"/>
          </ac:spMkLst>
        </pc:spChg>
      </pc:sldChg>
      <pc:sldChg chg="addSp delSp modSp mod">
        <pc:chgData name="Tony De Franco" userId="18.sajeckiplanning.egnyte.com_tp_egnyte_plus" providerId="OAuth2" clId="{7B0E2E8D-0111-4889-97B4-192DBA19AF18}" dt="2024-11-12T16:46:06.381" v="108" actId="1076"/>
        <pc:sldMkLst>
          <pc:docMk/>
          <pc:sldMk cId="2049394294" sldId="298"/>
        </pc:sldMkLst>
        <pc:spChg chg="add mod">
          <ac:chgData name="Tony De Franco" userId="18.sajeckiplanning.egnyte.com_tp_egnyte_plus" providerId="OAuth2" clId="{7B0E2E8D-0111-4889-97B4-192DBA19AF18}" dt="2024-11-12T16:46:06.381" v="108" actId="1076"/>
          <ac:spMkLst>
            <pc:docMk/>
            <pc:sldMk cId="2049394294" sldId="298"/>
            <ac:spMk id="3" creationId="{21CA1609-67E5-CE48-4EF7-E58F07AE5A48}"/>
          </ac:spMkLst>
        </pc:spChg>
        <pc:spChg chg="del">
          <ac:chgData name="Tony De Franco" userId="18.sajeckiplanning.egnyte.com_tp_egnyte_plus" providerId="OAuth2" clId="{7B0E2E8D-0111-4889-97B4-192DBA19AF18}" dt="2024-11-12T16:44:52.134" v="60" actId="478"/>
          <ac:spMkLst>
            <pc:docMk/>
            <pc:sldMk cId="2049394294" sldId="298"/>
            <ac:spMk id="23" creationId="{7ED07BB7-E36B-0600-4850-29E9A69CA6F0}"/>
          </ac:spMkLst>
        </pc:spChg>
      </pc:sldChg>
      <pc:sldChg chg="modSp mod">
        <pc:chgData name="Tony De Franco" userId="18.sajeckiplanning.egnyte.com_tp_egnyte_plus" providerId="OAuth2" clId="{7B0E2E8D-0111-4889-97B4-192DBA19AF18}" dt="2024-11-12T16:40:17.317" v="0" actId="6549"/>
        <pc:sldMkLst>
          <pc:docMk/>
          <pc:sldMk cId="1470540226" sldId="358"/>
        </pc:sldMkLst>
        <pc:spChg chg="mod">
          <ac:chgData name="Tony De Franco" userId="18.sajeckiplanning.egnyte.com_tp_egnyte_plus" providerId="OAuth2" clId="{7B0E2E8D-0111-4889-97B4-192DBA19AF18}" dt="2024-11-12T16:40:17.317" v="0" actId="6549"/>
          <ac:spMkLst>
            <pc:docMk/>
            <pc:sldMk cId="1470540226" sldId="358"/>
            <ac:spMk id="2" creationId="{C0E4197A-147E-264A-95AA-C99F540E830F}"/>
          </ac:spMkLst>
        </pc:spChg>
      </pc:sldChg>
      <pc:sldChg chg="modSp mod">
        <pc:chgData name="Tony De Franco" userId="18.sajeckiplanning.egnyte.com_tp_egnyte_plus" providerId="OAuth2" clId="{7B0E2E8D-0111-4889-97B4-192DBA19AF18}" dt="2024-11-12T16:45:22.459" v="70" actId="1037"/>
        <pc:sldMkLst>
          <pc:docMk/>
          <pc:sldMk cId="2665379124" sldId="361"/>
        </pc:sldMkLst>
        <pc:spChg chg="mod">
          <ac:chgData name="Tony De Franco" userId="18.sajeckiplanning.egnyte.com_tp_egnyte_plus" providerId="OAuth2" clId="{7B0E2E8D-0111-4889-97B4-192DBA19AF18}" dt="2024-11-12T16:45:22.459" v="70" actId="1037"/>
          <ac:spMkLst>
            <pc:docMk/>
            <pc:sldMk cId="2665379124" sldId="361"/>
            <ac:spMk id="76" creationId="{D06E6439-2480-26B8-D84E-FA51EC56004A}"/>
          </ac:spMkLst>
        </pc:spChg>
        <pc:spChg chg="mod">
          <ac:chgData name="Tony De Franco" userId="18.sajeckiplanning.egnyte.com_tp_egnyte_plus" providerId="OAuth2" clId="{7B0E2E8D-0111-4889-97B4-192DBA19AF18}" dt="2024-11-12T16:45:05.127" v="62" actId="20577"/>
          <ac:spMkLst>
            <pc:docMk/>
            <pc:sldMk cId="2665379124" sldId="361"/>
            <ac:spMk id="163" creationId="{0750FA46-0983-6151-076D-4CED45B82902}"/>
          </ac:spMkLst>
        </pc:spChg>
      </pc:sldChg>
      <pc:sldChg chg="addSp modSp mod">
        <pc:chgData name="Tony De Franco" userId="18.sajeckiplanning.egnyte.com_tp_egnyte_plus" providerId="OAuth2" clId="{7B0E2E8D-0111-4889-97B4-192DBA19AF18}" dt="2024-11-12T16:46:21.776" v="121" actId="1076"/>
        <pc:sldMkLst>
          <pc:docMk/>
          <pc:sldMk cId="82958417" sldId="362"/>
        </pc:sldMkLst>
        <pc:spChg chg="add mod">
          <ac:chgData name="Tony De Franco" userId="18.sajeckiplanning.egnyte.com_tp_egnyte_plus" providerId="OAuth2" clId="{7B0E2E8D-0111-4889-97B4-192DBA19AF18}" dt="2024-11-12T16:46:21.776" v="121" actId="1076"/>
          <ac:spMkLst>
            <pc:docMk/>
            <pc:sldMk cId="82958417" sldId="362"/>
            <ac:spMk id="3" creationId="{DB7B9598-C1E5-DC03-9188-F1CB147ACD4A}"/>
          </ac:spMkLst>
        </pc:spChg>
      </pc:sldChg>
      <pc:sldChg chg="addSp modSp mod">
        <pc:chgData name="Tony De Franco" userId="18.sajeckiplanning.egnyte.com_tp_egnyte_plus" providerId="OAuth2" clId="{7B0E2E8D-0111-4889-97B4-192DBA19AF18}" dt="2024-11-12T16:47:45.621" v="173" actId="207"/>
        <pc:sldMkLst>
          <pc:docMk/>
          <pc:sldMk cId="4118578031" sldId="363"/>
        </pc:sldMkLst>
        <pc:spChg chg="add mod">
          <ac:chgData name="Tony De Franco" userId="18.sajeckiplanning.egnyte.com_tp_egnyte_plus" providerId="OAuth2" clId="{7B0E2E8D-0111-4889-97B4-192DBA19AF18}" dt="2024-11-12T16:47:45.621" v="173" actId="207"/>
          <ac:spMkLst>
            <pc:docMk/>
            <pc:sldMk cId="4118578031" sldId="363"/>
            <ac:spMk id="2" creationId="{B629385F-2FB2-1FBB-6F02-C7DEE5595F37}"/>
          </ac:spMkLst>
        </pc:spChg>
      </pc:sldChg>
      <pc:sldChg chg="addSp modSp mod">
        <pc:chgData name="Tony De Franco" userId="18.sajeckiplanning.egnyte.com_tp_egnyte_plus" providerId="OAuth2" clId="{7B0E2E8D-0111-4889-97B4-192DBA19AF18}" dt="2024-11-12T16:48:55.112" v="226" actId="1076"/>
        <pc:sldMkLst>
          <pc:docMk/>
          <pc:sldMk cId="1304790344" sldId="365"/>
        </pc:sldMkLst>
        <pc:spChg chg="add mod">
          <ac:chgData name="Tony De Franco" userId="18.sajeckiplanning.egnyte.com_tp_egnyte_plus" providerId="OAuth2" clId="{7B0E2E8D-0111-4889-97B4-192DBA19AF18}" dt="2024-11-12T16:48:55.112" v="226" actId="1076"/>
          <ac:spMkLst>
            <pc:docMk/>
            <pc:sldMk cId="1304790344" sldId="365"/>
            <ac:spMk id="10" creationId="{B9F543A7-102A-665E-BFCB-FCD570515222}"/>
          </ac:spMkLst>
        </pc:spChg>
      </pc:sldChg>
      <pc:sldChg chg="addSp modSp mod">
        <pc:chgData name="Tony De Franco" userId="18.sajeckiplanning.egnyte.com_tp_egnyte_plus" providerId="OAuth2" clId="{7B0E2E8D-0111-4889-97B4-192DBA19AF18}" dt="2024-11-12T16:51:45.523" v="372" actId="6549"/>
        <pc:sldMkLst>
          <pc:docMk/>
          <pc:sldMk cId="596519781" sldId="368"/>
        </pc:sldMkLst>
        <pc:spChg chg="add mod">
          <ac:chgData name="Tony De Franco" userId="18.sajeckiplanning.egnyte.com_tp_egnyte_plus" providerId="OAuth2" clId="{7B0E2E8D-0111-4889-97B4-192DBA19AF18}" dt="2024-11-12T16:51:45.523" v="372" actId="6549"/>
          <ac:spMkLst>
            <pc:docMk/>
            <pc:sldMk cId="596519781" sldId="368"/>
            <ac:spMk id="2" creationId="{A6F03DB7-1593-FA2A-B400-8017D63D9440}"/>
          </ac:spMkLst>
        </pc:spChg>
      </pc:sldChg>
      <pc:sldChg chg="addSp modSp mod">
        <pc:chgData name="Tony De Franco" userId="18.sajeckiplanning.egnyte.com_tp_egnyte_plus" providerId="OAuth2" clId="{7B0E2E8D-0111-4889-97B4-192DBA19AF18}" dt="2024-11-12T16:59:22.791" v="436" actId="1076"/>
        <pc:sldMkLst>
          <pc:docMk/>
          <pc:sldMk cId="2944689204" sldId="393"/>
        </pc:sldMkLst>
        <pc:spChg chg="add mod">
          <ac:chgData name="Tony De Franco" userId="18.sajeckiplanning.egnyte.com_tp_egnyte_plus" providerId="OAuth2" clId="{7B0E2E8D-0111-4889-97B4-192DBA19AF18}" dt="2024-11-12T16:59:22.791" v="436" actId="1076"/>
          <ac:spMkLst>
            <pc:docMk/>
            <pc:sldMk cId="2944689204" sldId="393"/>
            <ac:spMk id="2" creationId="{D10DEA81-2E03-4833-6CD3-C01C1B754491}"/>
          </ac:spMkLst>
        </pc:spChg>
      </pc:sldChg>
      <pc:sldChg chg="addSp delSp modSp mod">
        <pc:chgData name="Tony De Franco" userId="18.sajeckiplanning.egnyte.com_tp_egnyte_plus" providerId="OAuth2" clId="{7B0E2E8D-0111-4889-97B4-192DBA19AF18}" dt="2024-11-12T16:42:30.806" v="14" actId="1076"/>
        <pc:sldMkLst>
          <pc:docMk/>
          <pc:sldMk cId="3667018929" sldId="396"/>
        </pc:sldMkLst>
        <pc:spChg chg="del">
          <ac:chgData name="Tony De Franco" userId="18.sajeckiplanning.egnyte.com_tp_egnyte_plus" providerId="OAuth2" clId="{7B0E2E8D-0111-4889-97B4-192DBA19AF18}" dt="2024-11-12T16:41:48.265" v="3" actId="478"/>
          <ac:spMkLst>
            <pc:docMk/>
            <pc:sldMk cId="3667018929" sldId="396"/>
            <ac:spMk id="31" creationId="{0FC52B9F-D2A6-5D2D-3CD8-AB457D6C5D3B}"/>
          </ac:spMkLst>
        </pc:spChg>
        <pc:spChg chg="del">
          <ac:chgData name="Tony De Franco" userId="18.sajeckiplanning.egnyte.com_tp_egnyte_plus" providerId="OAuth2" clId="{7B0E2E8D-0111-4889-97B4-192DBA19AF18}" dt="2024-11-12T16:42:27.566" v="13" actId="478"/>
          <ac:spMkLst>
            <pc:docMk/>
            <pc:sldMk cId="3667018929" sldId="396"/>
            <ac:spMk id="43" creationId="{D9E9092B-4E43-4890-C1F7-738BA58C8785}"/>
          </ac:spMkLst>
        </pc:spChg>
        <pc:picChg chg="add mod">
          <ac:chgData name="Tony De Franco" userId="18.sajeckiplanning.egnyte.com_tp_egnyte_plus" providerId="OAuth2" clId="{7B0E2E8D-0111-4889-97B4-192DBA19AF18}" dt="2024-11-12T16:42:12.860" v="9" actId="692"/>
          <ac:picMkLst>
            <pc:docMk/>
            <pc:sldMk cId="3667018929" sldId="396"/>
            <ac:picMk id="2" creationId="{DFBF95CF-1EC5-C260-C0E0-A49831509148}"/>
          </ac:picMkLst>
        </pc:picChg>
        <pc:picChg chg="add mod">
          <ac:chgData name="Tony De Franco" userId="18.sajeckiplanning.egnyte.com_tp_egnyte_plus" providerId="OAuth2" clId="{7B0E2E8D-0111-4889-97B4-192DBA19AF18}" dt="2024-11-12T16:42:30.806" v="14" actId="1076"/>
          <ac:picMkLst>
            <pc:docMk/>
            <pc:sldMk cId="3667018929" sldId="396"/>
            <ac:picMk id="3" creationId="{F75258C1-2191-CA46-4A86-95151D2BC37E}"/>
          </ac:picMkLst>
        </pc:picChg>
      </pc:sldChg>
    </pc:docChg>
  </pc:docChgLst>
  <pc:docChgLst>
    <pc:chgData name="Morgan Dundas" userId="4.sajeckiplanning.egnyte.com_tp_egnyte_plus" providerId="OAuth2" clId="{E7038934-9959-42D7-A6B9-CFE2D007A123}"/>
    <pc:docChg chg="undo custSel delSld modSld">
      <pc:chgData name="Morgan Dundas" userId="4.sajeckiplanning.egnyte.com_tp_egnyte_plus" providerId="OAuth2" clId="{E7038934-9959-42D7-A6B9-CFE2D007A123}" dt="2024-11-12T17:47:59.009" v="51" actId="47"/>
      <pc:docMkLst>
        <pc:docMk/>
      </pc:docMkLst>
      <pc:sldChg chg="delSp modSp mod">
        <pc:chgData name="Morgan Dundas" userId="4.sajeckiplanning.egnyte.com_tp_egnyte_plus" providerId="OAuth2" clId="{E7038934-9959-42D7-A6B9-CFE2D007A123}" dt="2024-11-12T17:44:32.744" v="5" actId="478"/>
        <pc:sldMkLst>
          <pc:docMk/>
          <pc:sldMk cId="2049394294" sldId="298"/>
        </pc:sldMkLst>
        <pc:spChg chg="del">
          <ac:chgData name="Morgan Dundas" userId="4.sajeckiplanning.egnyte.com_tp_egnyte_plus" providerId="OAuth2" clId="{E7038934-9959-42D7-A6B9-CFE2D007A123}" dt="2024-11-12T17:44:32.744" v="5" actId="478"/>
          <ac:spMkLst>
            <pc:docMk/>
            <pc:sldMk cId="2049394294" sldId="298"/>
            <ac:spMk id="3" creationId="{21CA1609-67E5-CE48-4EF7-E58F07AE5A48}"/>
          </ac:spMkLst>
        </pc:spChg>
        <pc:spChg chg="mod">
          <ac:chgData name="Morgan Dundas" userId="4.sajeckiplanning.egnyte.com_tp_egnyte_plus" providerId="OAuth2" clId="{E7038934-9959-42D7-A6B9-CFE2D007A123}" dt="2024-11-12T17:44:27.459" v="4" actId="20577"/>
          <ac:spMkLst>
            <pc:docMk/>
            <pc:sldMk cId="2049394294" sldId="298"/>
            <ac:spMk id="15" creationId="{443090C9-D858-676F-3DA0-FBE210B865E1}"/>
          </ac:spMkLst>
        </pc:spChg>
      </pc:sldChg>
      <pc:sldChg chg="delSp modSp mod">
        <pc:chgData name="Morgan Dundas" userId="4.sajeckiplanning.egnyte.com_tp_egnyte_plus" providerId="OAuth2" clId="{E7038934-9959-42D7-A6B9-CFE2D007A123}" dt="2024-11-12T17:45:44.981" v="8" actId="1076"/>
        <pc:sldMkLst>
          <pc:docMk/>
          <pc:sldMk cId="82958417" sldId="362"/>
        </pc:sldMkLst>
        <pc:spChg chg="del">
          <ac:chgData name="Morgan Dundas" userId="4.sajeckiplanning.egnyte.com_tp_egnyte_plus" providerId="OAuth2" clId="{E7038934-9959-42D7-A6B9-CFE2D007A123}" dt="2024-11-12T17:45:28.435" v="6" actId="478"/>
          <ac:spMkLst>
            <pc:docMk/>
            <pc:sldMk cId="82958417" sldId="362"/>
            <ac:spMk id="3" creationId="{DB7B9598-C1E5-DC03-9188-F1CB147ACD4A}"/>
          </ac:spMkLst>
        </pc:spChg>
        <pc:picChg chg="del">
          <ac:chgData name="Morgan Dundas" userId="4.sajeckiplanning.egnyte.com_tp_egnyte_plus" providerId="OAuth2" clId="{E7038934-9959-42D7-A6B9-CFE2D007A123}" dt="2024-11-12T17:45:32.314" v="7" actId="478"/>
          <ac:picMkLst>
            <pc:docMk/>
            <pc:sldMk cId="82958417" sldId="362"/>
            <ac:picMk id="9" creationId="{0E345648-6733-D709-DDB0-5DD806A1ABF2}"/>
          </ac:picMkLst>
        </pc:picChg>
        <pc:picChg chg="mod">
          <ac:chgData name="Morgan Dundas" userId="4.sajeckiplanning.egnyte.com_tp_egnyte_plus" providerId="OAuth2" clId="{E7038934-9959-42D7-A6B9-CFE2D007A123}" dt="2024-11-12T17:45:44.981" v="8" actId="1076"/>
          <ac:picMkLst>
            <pc:docMk/>
            <pc:sldMk cId="82958417" sldId="362"/>
            <ac:picMk id="11" creationId="{997646B5-B140-C68D-369E-94BDE45C4BC6}"/>
          </ac:picMkLst>
        </pc:picChg>
        <pc:picChg chg="mod">
          <ac:chgData name="Morgan Dundas" userId="4.sajeckiplanning.egnyte.com_tp_egnyte_plus" providerId="OAuth2" clId="{E7038934-9959-42D7-A6B9-CFE2D007A123}" dt="2024-11-12T17:45:44.981" v="8" actId="1076"/>
          <ac:picMkLst>
            <pc:docMk/>
            <pc:sldMk cId="82958417" sldId="362"/>
            <ac:picMk id="13" creationId="{777F5439-82E9-C3C2-EAB0-D1E62AB177C7}"/>
          </ac:picMkLst>
        </pc:picChg>
      </pc:sldChg>
      <pc:sldChg chg="delSp modSp mod">
        <pc:chgData name="Morgan Dundas" userId="4.sajeckiplanning.egnyte.com_tp_egnyte_plus" providerId="OAuth2" clId="{E7038934-9959-42D7-A6B9-CFE2D007A123}" dt="2024-11-12T17:46:19.795" v="33" actId="1037"/>
        <pc:sldMkLst>
          <pc:docMk/>
          <pc:sldMk cId="4118578031" sldId="363"/>
        </pc:sldMkLst>
        <pc:spChg chg="del">
          <ac:chgData name="Morgan Dundas" userId="4.sajeckiplanning.egnyte.com_tp_egnyte_plus" providerId="OAuth2" clId="{E7038934-9959-42D7-A6B9-CFE2D007A123}" dt="2024-11-12T17:46:01.440" v="9" actId="478"/>
          <ac:spMkLst>
            <pc:docMk/>
            <pc:sldMk cId="4118578031" sldId="363"/>
            <ac:spMk id="2" creationId="{B629385F-2FB2-1FBB-6F02-C7DEE5595F37}"/>
          </ac:spMkLst>
        </pc:spChg>
        <pc:picChg chg="mod">
          <ac:chgData name="Morgan Dundas" userId="4.sajeckiplanning.egnyte.com_tp_egnyte_plus" providerId="OAuth2" clId="{E7038934-9959-42D7-A6B9-CFE2D007A123}" dt="2024-11-12T17:46:19.795" v="33" actId="1037"/>
          <ac:picMkLst>
            <pc:docMk/>
            <pc:sldMk cId="4118578031" sldId="363"/>
            <ac:picMk id="3" creationId="{1D9852BE-8E10-E895-4B0C-A525AB003CFB}"/>
          </ac:picMkLst>
        </pc:picChg>
        <pc:picChg chg="mod">
          <ac:chgData name="Morgan Dundas" userId="4.sajeckiplanning.egnyte.com_tp_egnyte_plus" providerId="OAuth2" clId="{E7038934-9959-42D7-A6B9-CFE2D007A123}" dt="2024-11-12T17:46:05.374" v="11" actId="1076"/>
          <ac:picMkLst>
            <pc:docMk/>
            <pc:sldMk cId="4118578031" sldId="363"/>
            <ac:picMk id="4" creationId="{751E5F79-B960-E1AA-9E28-E41C6F43785F}"/>
          </ac:picMkLst>
        </pc:picChg>
      </pc:sldChg>
      <pc:sldChg chg="delSp modSp mod">
        <pc:chgData name="Morgan Dundas" userId="4.sajeckiplanning.egnyte.com_tp_egnyte_plus" providerId="OAuth2" clId="{E7038934-9959-42D7-A6B9-CFE2D007A123}" dt="2024-11-12T17:47:49.022" v="50" actId="478"/>
        <pc:sldMkLst>
          <pc:docMk/>
          <pc:sldMk cId="596519781" sldId="368"/>
        </pc:sldMkLst>
        <pc:spChg chg="del mod">
          <ac:chgData name="Morgan Dundas" userId="4.sajeckiplanning.egnyte.com_tp_egnyte_plus" providerId="OAuth2" clId="{E7038934-9959-42D7-A6B9-CFE2D007A123}" dt="2024-11-12T17:47:49.022" v="50" actId="478"/>
          <ac:spMkLst>
            <pc:docMk/>
            <pc:sldMk cId="596519781" sldId="368"/>
            <ac:spMk id="2" creationId="{A6F03DB7-1593-FA2A-B400-8017D63D9440}"/>
          </ac:spMkLst>
        </pc:spChg>
        <pc:spChg chg="mod">
          <ac:chgData name="Morgan Dundas" userId="4.sajeckiplanning.egnyte.com_tp_egnyte_plus" providerId="OAuth2" clId="{E7038934-9959-42D7-A6B9-CFE2D007A123}" dt="2024-11-12T17:47:44.834" v="49" actId="14100"/>
          <ac:spMkLst>
            <pc:docMk/>
            <pc:sldMk cId="596519781" sldId="368"/>
            <ac:spMk id="7" creationId="{FE04E2D4-5C0E-796C-0084-23F934720532}"/>
          </ac:spMkLst>
        </pc:spChg>
      </pc:sldChg>
      <pc:sldChg chg="del">
        <pc:chgData name="Morgan Dundas" userId="4.sajeckiplanning.egnyte.com_tp_egnyte_plus" providerId="OAuth2" clId="{E7038934-9959-42D7-A6B9-CFE2D007A123}" dt="2024-11-12T17:47:59.009" v="51" actId="47"/>
        <pc:sldMkLst>
          <pc:docMk/>
          <pc:sldMk cId="2944689204" sldId="393"/>
        </pc:sldMkLst>
      </pc:sldChg>
    </pc:docChg>
  </pc:docChgLst>
  <pc:docChgLst>
    <pc:chgData name="Morgan Dundas" userId="4.sajeckiplanning.egnyte.com_tp_egnyte_plus" providerId="OAuth2" clId="{1DEB0122-8F55-4890-B709-72D2BF21E1BF}"/>
    <pc:docChg chg="custSel delSld modSld">
      <pc:chgData name="Morgan Dundas" userId="4.sajeckiplanning.egnyte.com_tp_egnyte_plus" providerId="OAuth2" clId="{1DEB0122-8F55-4890-B709-72D2BF21E1BF}" dt="2024-11-18T20:52:10.218" v="149" actId="47"/>
      <pc:docMkLst>
        <pc:docMk/>
      </pc:docMkLst>
      <pc:sldChg chg="addSp delSp modSp mod">
        <pc:chgData name="Morgan Dundas" userId="4.sajeckiplanning.egnyte.com_tp_egnyte_plus" providerId="OAuth2" clId="{1DEB0122-8F55-4890-B709-72D2BF21E1BF}" dt="2024-11-18T20:43:22.827" v="34" actId="1076"/>
        <pc:sldMkLst>
          <pc:docMk/>
          <pc:sldMk cId="3152080612" sldId="257"/>
        </pc:sldMkLst>
        <pc:spChg chg="del">
          <ac:chgData name="Morgan Dundas" userId="4.sajeckiplanning.egnyte.com_tp_egnyte_plus" providerId="OAuth2" clId="{1DEB0122-8F55-4890-B709-72D2BF21E1BF}" dt="2024-11-18T20:40:54.838" v="0" actId="478"/>
          <ac:spMkLst>
            <pc:docMk/>
            <pc:sldMk cId="3152080612" sldId="257"/>
            <ac:spMk id="2" creationId="{6E9C6D35-61AA-B89D-DE18-C26B45E95CE0}"/>
          </ac:spMkLst>
        </pc:spChg>
        <pc:spChg chg="mod">
          <ac:chgData name="Morgan Dundas" userId="4.sajeckiplanning.egnyte.com_tp_egnyte_plus" providerId="OAuth2" clId="{1DEB0122-8F55-4890-B709-72D2BF21E1BF}" dt="2024-11-18T20:43:03.851" v="31" actId="1076"/>
          <ac:spMkLst>
            <pc:docMk/>
            <pc:sldMk cId="3152080612" sldId="257"/>
            <ac:spMk id="4" creationId="{6DEBD16E-8A26-6525-574D-C4C1CA9354F2}"/>
          </ac:spMkLst>
        </pc:spChg>
        <pc:spChg chg="mod">
          <ac:chgData name="Morgan Dundas" userId="4.sajeckiplanning.egnyte.com_tp_egnyte_plus" providerId="OAuth2" clId="{1DEB0122-8F55-4890-B709-72D2BF21E1BF}" dt="2024-11-18T20:43:22.827" v="34" actId="1076"/>
          <ac:spMkLst>
            <pc:docMk/>
            <pc:sldMk cId="3152080612" sldId="257"/>
            <ac:spMk id="5" creationId="{EAF20A6F-A0B3-E635-33B6-3D4B2B8F7B34}"/>
          </ac:spMkLst>
        </pc:spChg>
        <pc:spChg chg="mod">
          <ac:chgData name="Morgan Dundas" userId="4.sajeckiplanning.egnyte.com_tp_egnyte_plus" providerId="OAuth2" clId="{1DEB0122-8F55-4890-B709-72D2BF21E1BF}" dt="2024-11-18T20:43:03.851" v="31" actId="1076"/>
          <ac:spMkLst>
            <pc:docMk/>
            <pc:sldMk cId="3152080612" sldId="257"/>
            <ac:spMk id="6" creationId="{A976069E-71AE-C3D0-5E28-8D8B7E7751A8}"/>
          </ac:spMkLst>
        </pc:spChg>
        <pc:picChg chg="add mod ord modCrop">
          <ac:chgData name="Morgan Dundas" userId="4.sajeckiplanning.egnyte.com_tp_egnyte_plus" providerId="OAuth2" clId="{1DEB0122-8F55-4890-B709-72D2BF21E1BF}" dt="2024-11-18T20:42:50.035" v="29" actId="167"/>
          <ac:picMkLst>
            <pc:docMk/>
            <pc:sldMk cId="3152080612" sldId="257"/>
            <ac:picMk id="8" creationId="{B31E0BE8-82B1-EC74-9E49-08CEAC9923BA}"/>
          </ac:picMkLst>
        </pc:picChg>
        <pc:cxnChg chg="mod">
          <ac:chgData name="Morgan Dundas" userId="4.sajeckiplanning.egnyte.com_tp_egnyte_plus" providerId="OAuth2" clId="{1DEB0122-8F55-4890-B709-72D2BF21E1BF}" dt="2024-11-18T20:43:16.037" v="33" actId="1037"/>
          <ac:cxnSpMkLst>
            <pc:docMk/>
            <pc:sldMk cId="3152080612" sldId="257"/>
            <ac:cxnSpMk id="7" creationId="{446D7CCE-014D-43E7-FE27-A6EFB7EA6F07}"/>
          </ac:cxnSpMkLst>
        </pc:cxnChg>
      </pc:sldChg>
      <pc:sldChg chg="addSp delSp modSp mod">
        <pc:chgData name="Morgan Dundas" userId="4.sajeckiplanning.egnyte.com_tp_egnyte_plus" providerId="OAuth2" clId="{1DEB0122-8F55-4890-B709-72D2BF21E1BF}" dt="2024-11-18T20:48:20.991" v="111" actId="1076"/>
        <pc:sldMkLst>
          <pc:docMk/>
          <pc:sldMk cId="3286330416" sldId="373"/>
        </pc:sldMkLst>
        <pc:spChg chg="add mod">
          <ac:chgData name="Morgan Dundas" userId="4.sajeckiplanning.egnyte.com_tp_egnyte_plus" providerId="OAuth2" clId="{1DEB0122-8F55-4890-B709-72D2BF21E1BF}" dt="2024-11-18T20:48:08.923" v="107" actId="1076"/>
          <ac:spMkLst>
            <pc:docMk/>
            <pc:sldMk cId="3286330416" sldId="373"/>
            <ac:spMk id="3" creationId="{296B7440-4197-422E-DD5F-F83219C1D674}"/>
          </ac:spMkLst>
        </pc:spChg>
        <pc:spChg chg="add mod">
          <ac:chgData name="Morgan Dundas" userId="4.sajeckiplanning.egnyte.com_tp_egnyte_plus" providerId="OAuth2" clId="{1DEB0122-8F55-4890-B709-72D2BF21E1BF}" dt="2024-11-18T20:48:20.991" v="111" actId="1076"/>
          <ac:spMkLst>
            <pc:docMk/>
            <pc:sldMk cId="3286330416" sldId="373"/>
            <ac:spMk id="6" creationId="{37722EF5-AAB0-3E77-AFBC-657153E2D4F6}"/>
          </ac:spMkLst>
        </pc:spChg>
        <pc:spChg chg="mod">
          <ac:chgData name="Morgan Dundas" userId="4.sajeckiplanning.egnyte.com_tp_egnyte_plus" providerId="OAuth2" clId="{1DEB0122-8F55-4890-B709-72D2BF21E1BF}" dt="2024-11-18T20:47:41.901" v="102" actId="692"/>
          <ac:spMkLst>
            <pc:docMk/>
            <pc:sldMk cId="3286330416" sldId="373"/>
            <ac:spMk id="10" creationId="{5F91CA07-9B01-22C8-0346-F1EA3F601BA1}"/>
          </ac:spMkLst>
        </pc:spChg>
        <pc:spChg chg="mod">
          <ac:chgData name="Morgan Dundas" userId="4.sajeckiplanning.egnyte.com_tp_egnyte_plus" providerId="OAuth2" clId="{1DEB0122-8F55-4890-B709-72D2BF21E1BF}" dt="2024-11-18T20:47:37.517" v="101" actId="692"/>
          <ac:spMkLst>
            <pc:docMk/>
            <pc:sldMk cId="3286330416" sldId="373"/>
            <ac:spMk id="11" creationId="{A1432298-12E2-0AB9-75EF-8371AFF5872B}"/>
          </ac:spMkLst>
        </pc:spChg>
        <pc:spChg chg="del">
          <ac:chgData name="Morgan Dundas" userId="4.sajeckiplanning.egnyte.com_tp_egnyte_plus" providerId="OAuth2" clId="{1DEB0122-8F55-4890-B709-72D2BF21E1BF}" dt="2024-11-18T20:47:23.104" v="98" actId="478"/>
          <ac:spMkLst>
            <pc:docMk/>
            <pc:sldMk cId="3286330416" sldId="373"/>
            <ac:spMk id="12" creationId="{E5E7007A-9858-C368-FF6B-E356413083BE}"/>
          </ac:spMkLst>
        </pc:spChg>
      </pc:sldChg>
      <pc:sldChg chg="addSp delSp modSp mod">
        <pc:chgData name="Morgan Dundas" userId="4.sajeckiplanning.egnyte.com_tp_egnyte_plus" providerId="OAuth2" clId="{1DEB0122-8F55-4890-B709-72D2BF21E1BF}" dt="2024-11-18T20:49:11.485" v="118" actId="21"/>
        <pc:sldMkLst>
          <pc:docMk/>
          <pc:sldMk cId="3410115110" sldId="405"/>
        </pc:sldMkLst>
        <pc:picChg chg="add del mod">
          <ac:chgData name="Morgan Dundas" userId="4.sajeckiplanning.egnyte.com_tp_egnyte_plus" providerId="OAuth2" clId="{1DEB0122-8F55-4890-B709-72D2BF21E1BF}" dt="2024-11-18T20:49:11.485" v="118" actId="21"/>
          <ac:picMkLst>
            <pc:docMk/>
            <pc:sldMk cId="3410115110" sldId="405"/>
            <ac:picMk id="2" creationId="{79EF0712-51F3-F34B-6C1E-DD5E0188B094}"/>
          </ac:picMkLst>
        </pc:picChg>
      </pc:sldChg>
      <pc:sldChg chg="addSp delSp modSp mod">
        <pc:chgData name="Morgan Dundas" userId="4.sajeckiplanning.egnyte.com_tp_egnyte_plus" providerId="OAuth2" clId="{1DEB0122-8F55-4890-B709-72D2BF21E1BF}" dt="2024-11-18T20:50:01.843" v="129" actId="21"/>
        <pc:sldMkLst>
          <pc:docMk/>
          <pc:sldMk cId="2241085946" sldId="406"/>
        </pc:sldMkLst>
        <pc:spChg chg="del">
          <ac:chgData name="Morgan Dundas" userId="4.sajeckiplanning.egnyte.com_tp_egnyte_plus" providerId="OAuth2" clId="{1DEB0122-8F55-4890-B709-72D2BF21E1BF}" dt="2024-11-18T20:49:23.407" v="122" actId="478"/>
          <ac:spMkLst>
            <pc:docMk/>
            <pc:sldMk cId="2241085946" sldId="406"/>
            <ac:spMk id="2" creationId="{2CD777BA-025F-44A9-9B0F-7AD280F866BE}"/>
          </ac:spMkLst>
        </pc:spChg>
        <pc:picChg chg="del">
          <ac:chgData name="Morgan Dundas" userId="4.sajeckiplanning.egnyte.com_tp_egnyte_plus" providerId="OAuth2" clId="{1DEB0122-8F55-4890-B709-72D2BF21E1BF}" dt="2024-11-18T20:49:14.814" v="119" actId="478"/>
          <ac:picMkLst>
            <pc:docMk/>
            <pc:sldMk cId="2241085946" sldId="406"/>
            <ac:picMk id="3" creationId="{7C33C9C4-BA91-69C0-CBB0-141ECB52A63B}"/>
          </ac:picMkLst>
        </pc:picChg>
        <pc:picChg chg="add del mod">
          <ac:chgData name="Morgan Dundas" userId="4.sajeckiplanning.egnyte.com_tp_egnyte_plus" providerId="OAuth2" clId="{1DEB0122-8F55-4890-B709-72D2BF21E1BF}" dt="2024-11-18T20:48:48.562" v="113" actId="478"/>
          <ac:picMkLst>
            <pc:docMk/>
            <pc:sldMk cId="2241085946" sldId="406"/>
            <ac:picMk id="5" creationId="{0B06D345-D6B5-E4A1-2775-B5BF1146E530}"/>
          </ac:picMkLst>
        </pc:picChg>
        <pc:picChg chg="add mod ord">
          <ac:chgData name="Morgan Dundas" userId="4.sajeckiplanning.egnyte.com_tp_egnyte_plus" providerId="OAuth2" clId="{1DEB0122-8F55-4890-B709-72D2BF21E1BF}" dt="2024-11-18T20:49:18.489" v="121" actId="167"/>
          <ac:picMkLst>
            <pc:docMk/>
            <pc:sldMk cId="2241085946" sldId="406"/>
            <ac:picMk id="6" creationId="{79EF0712-51F3-F34B-6C1E-DD5E0188B094}"/>
          </ac:picMkLst>
        </pc:picChg>
        <pc:picChg chg="add del mod">
          <ac:chgData name="Morgan Dundas" userId="4.sajeckiplanning.egnyte.com_tp_egnyte_plus" providerId="OAuth2" clId="{1DEB0122-8F55-4890-B709-72D2BF21E1BF}" dt="2024-11-18T20:50:01.843" v="129" actId="21"/>
          <ac:picMkLst>
            <pc:docMk/>
            <pc:sldMk cId="2241085946" sldId="406"/>
            <ac:picMk id="7" creationId="{6D929C3E-3E54-6A93-2F90-6E5CCC83C05F}"/>
          </ac:picMkLst>
        </pc:picChg>
      </pc:sldChg>
      <pc:sldChg chg="addSp delSp modSp mod">
        <pc:chgData name="Morgan Dundas" userId="4.sajeckiplanning.egnyte.com_tp_egnyte_plus" providerId="OAuth2" clId="{1DEB0122-8F55-4890-B709-72D2BF21E1BF}" dt="2024-11-18T20:50:41.182" v="137" actId="21"/>
        <pc:sldMkLst>
          <pc:docMk/>
          <pc:sldMk cId="563681965" sldId="407"/>
        </pc:sldMkLst>
        <pc:picChg chg="add del mod">
          <ac:chgData name="Morgan Dundas" userId="4.sajeckiplanning.egnyte.com_tp_egnyte_plus" providerId="OAuth2" clId="{1DEB0122-8F55-4890-B709-72D2BF21E1BF}" dt="2024-11-18T20:50:41.182" v="137" actId="21"/>
          <ac:picMkLst>
            <pc:docMk/>
            <pc:sldMk cId="563681965" sldId="407"/>
            <ac:picMk id="3" creationId="{9B3DB9C7-3EC4-CEED-3F91-5DCAE0143852}"/>
          </ac:picMkLst>
        </pc:picChg>
        <pc:picChg chg="del">
          <ac:chgData name="Morgan Dundas" userId="4.sajeckiplanning.egnyte.com_tp_egnyte_plus" providerId="OAuth2" clId="{1DEB0122-8F55-4890-B709-72D2BF21E1BF}" dt="2024-11-18T20:49:38.532" v="123" actId="21"/>
          <ac:picMkLst>
            <pc:docMk/>
            <pc:sldMk cId="563681965" sldId="407"/>
            <ac:picMk id="5" creationId="{6D929C3E-3E54-6A93-2F90-6E5CCC83C05F}"/>
          </ac:picMkLst>
        </pc:picChg>
        <pc:picChg chg="add mod ord">
          <ac:chgData name="Morgan Dundas" userId="4.sajeckiplanning.egnyte.com_tp_egnyte_plus" providerId="OAuth2" clId="{1DEB0122-8F55-4890-B709-72D2BF21E1BF}" dt="2024-11-18T20:50:06.973" v="131" actId="167"/>
          <ac:picMkLst>
            <pc:docMk/>
            <pc:sldMk cId="563681965" sldId="407"/>
            <ac:picMk id="7" creationId="{6D929C3E-3E54-6A93-2F90-6E5CCC83C05F}"/>
          </ac:picMkLst>
        </pc:picChg>
      </pc:sldChg>
      <pc:sldChg chg="addSp delSp modSp mod">
        <pc:chgData name="Morgan Dundas" userId="4.sajeckiplanning.egnyte.com_tp_egnyte_plus" providerId="OAuth2" clId="{1DEB0122-8F55-4890-B709-72D2BF21E1BF}" dt="2024-11-18T20:51:25.107" v="146" actId="21"/>
        <pc:sldMkLst>
          <pc:docMk/>
          <pc:sldMk cId="1909050531" sldId="409"/>
        </pc:sldMkLst>
        <pc:picChg chg="add mod ord">
          <ac:chgData name="Morgan Dundas" userId="4.sajeckiplanning.egnyte.com_tp_egnyte_plus" providerId="OAuth2" clId="{1DEB0122-8F55-4890-B709-72D2BF21E1BF}" dt="2024-11-18T20:50:48.087" v="139" actId="167"/>
          <ac:picMkLst>
            <pc:docMk/>
            <pc:sldMk cId="1909050531" sldId="409"/>
            <ac:picMk id="2" creationId="{9B3DB9C7-3EC4-CEED-3F91-5DCAE0143852}"/>
          </ac:picMkLst>
        </pc:picChg>
        <pc:picChg chg="del">
          <ac:chgData name="Morgan Dundas" userId="4.sajeckiplanning.egnyte.com_tp_egnyte_plus" providerId="OAuth2" clId="{1DEB0122-8F55-4890-B709-72D2BF21E1BF}" dt="2024-11-18T20:50:23.958" v="132" actId="21"/>
          <ac:picMkLst>
            <pc:docMk/>
            <pc:sldMk cId="1909050531" sldId="409"/>
            <ac:picMk id="3" creationId="{9B3DB9C7-3EC4-CEED-3F91-5DCAE0143852}"/>
          </ac:picMkLst>
        </pc:picChg>
        <pc:picChg chg="add del mod modCrop">
          <ac:chgData name="Morgan Dundas" userId="4.sajeckiplanning.egnyte.com_tp_egnyte_plus" providerId="OAuth2" clId="{1DEB0122-8F55-4890-B709-72D2BF21E1BF}" dt="2024-11-18T20:51:25.107" v="146" actId="21"/>
          <ac:picMkLst>
            <pc:docMk/>
            <pc:sldMk cId="1909050531" sldId="409"/>
            <ac:picMk id="5" creationId="{54D75FD9-E243-F39A-E1F3-C2571A6A37C5}"/>
          </ac:picMkLst>
        </pc:picChg>
      </pc:sldChg>
      <pc:sldChg chg="addSp delSp modSp mod">
        <pc:chgData name="Morgan Dundas" userId="4.sajeckiplanning.egnyte.com_tp_egnyte_plus" providerId="OAuth2" clId="{1DEB0122-8F55-4890-B709-72D2BF21E1BF}" dt="2024-11-18T20:51:31.579" v="148" actId="167"/>
        <pc:sldMkLst>
          <pc:docMk/>
          <pc:sldMk cId="1359612820" sldId="410"/>
        </pc:sldMkLst>
        <pc:picChg chg="add mod ord">
          <ac:chgData name="Morgan Dundas" userId="4.sajeckiplanning.egnyte.com_tp_egnyte_plus" providerId="OAuth2" clId="{1DEB0122-8F55-4890-B709-72D2BF21E1BF}" dt="2024-11-18T20:51:31.579" v="148" actId="167"/>
          <ac:picMkLst>
            <pc:docMk/>
            <pc:sldMk cId="1359612820" sldId="410"/>
            <ac:picMk id="2" creationId="{54D75FD9-E243-F39A-E1F3-C2571A6A37C5}"/>
          </ac:picMkLst>
        </pc:picChg>
        <pc:picChg chg="del">
          <ac:chgData name="Morgan Dundas" userId="4.sajeckiplanning.egnyte.com_tp_egnyte_plus" providerId="OAuth2" clId="{1DEB0122-8F55-4890-B709-72D2BF21E1BF}" dt="2024-11-18T20:50:58.823" v="140" actId="21"/>
          <ac:picMkLst>
            <pc:docMk/>
            <pc:sldMk cId="1359612820" sldId="410"/>
            <ac:picMk id="5" creationId="{54D75FD9-E243-F39A-E1F3-C2571A6A37C5}"/>
          </ac:picMkLst>
        </pc:picChg>
      </pc:sldChg>
      <pc:sldChg chg="del">
        <pc:chgData name="Morgan Dundas" userId="4.sajeckiplanning.egnyte.com_tp_egnyte_plus" providerId="OAuth2" clId="{1DEB0122-8F55-4890-B709-72D2BF21E1BF}" dt="2024-11-18T20:52:10.218" v="149" actId="47"/>
        <pc:sldMkLst>
          <pc:docMk/>
          <pc:sldMk cId="2735726390" sldId="414"/>
        </pc:sldMkLst>
      </pc:sldChg>
      <pc:sldChg chg="addSp delSp modSp mod">
        <pc:chgData name="Morgan Dundas" userId="4.sajeckiplanning.egnyte.com_tp_egnyte_plus" providerId="OAuth2" clId="{1DEB0122-8F55-4890-B709-72D2BF21E1BF}" dt="2024-11-18T20:46:57.025" v="97" actId="1076"/>
        <pc:sldMkLst>
          <pc:docMk/>
          <pc:sldMk cId="3538554945" sldId="416"/>
        </pc:sldMkLst>
        <pc:spChg chg="del">
          <ac:chgData name="Morgan Dundas" userId="4.sajeckiplanning.egnyte.com_tp_egnyte_plus" providerId="OAuth2" clId="{1DEB0122-8F55-4890-B709-72D2BF21E1BF}" dt="2024-11-18T20:44:11.926" v="43" actId="478"/>
          <ac:spMkLst>
            <pc:docMk/>
            <pc:sldMk cId="3538554945" sldId="416"/>
            <ac:spMk id="3" creationId="{D6401316-C745-5A8C-A19B-01240FAF5BFC}"/>
          </ac:spMkLst>
        </pc:spChg>
        <pc:spChg chg="del">
          <ac:chgData name="Morgan Dundas" userId="4.sajeckiplanning.egnyte.com_tp_egnyte_plus" providerId="OAuth2" clId="{1DEB0122-8F55-4890-B709-72D2BF21E1BF}" dt="2024-11-18T20:46:47.382" v="96" actId="478"/>
          <ac:spMkLst>
            <pc:docMk/>
            <pc:sldMk cId="3538554945" sldId="416"/>
            <ac:spMk id="4" creationId="{0B991E5F-5F0F-128D-BEE9-8090AFC82138}"/>
          </ac:spMkLst>
        </pc:spChg>
        <pc:spChg chg="add 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8" creationId="{60401A3E-BFE0-0894-36D5-B5E8C5F9DEA6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11" creationId="{154BC94B-613F-4F47-AB2E-BAEF68FED572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13" creationId="{A82A0A00-78DA-D5B7-40BC-39D406FF7092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17" creationId="{D2BD0E48-BE75-11A0-2C99-4B09A99AF834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19" creationId="{2E5FAE0D-404B-A780-EE3E-7AD94C7D3A84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22" creationId="{775AC1AF-6F7B-C95F-B46B-EB39C735189D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23" creationId="{A85F138B-BE18-A099-DEA9-68906AEA4F0D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24" creationId="{988FACCA-E55F-0E06-8AA1-B2637FD2F97F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26" creationId="{9F6E1388-65B8-24B9-D195-098D4F4E06E9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29" creationId="{F2A59061-8DBD-EA67-CABD-D9B8236F2777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30" creationId="{190F10AE-D48C-AB5B-9E54-832C8FAE365A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32" creationId="{833364D1-7A6F-CED4-BDD3-D206BAF0EA2C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35" creationId="{6EDBBB27-3A62-E289-5286-E4711DB7BF9A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36" creationId="{8640D2A0-1957-F591-30FF-4D433A17B6B8}"/>
          </ac:spMkLst>
        </pc:spChg>
        <pc:spChg chg="mod">
          <ac:chgData name="Morgan Dundas" userId="4.sajeckiplanning.egnyte.com_tp_egnyte_plus" providerId="OAuth2" clId="{1DEB0122-8F55-4890-B709-72D2BF21E1BF}" dt="2024-11-18T20:46:57.025" v="97" actId="1076"/>
          <ac:spMkLst>
            <pc:docMk/>
            <pc:sldMk cId="3538554945" sldId="416"/>
            <ac:spMk id="38" creationId="{82D3AC0C-B1C4-04A2-ED77-E84A01AD3097}"/>
          </ac:spMkLst>
        </pc:spChg>
        <pc:cxnChg chg="mod">
          <ac:chgData name="Morgan Dundas" userId="4.sajeckiplanning.egnyte.com_tp_egnyte_plus" providerId="OAuth2" clId="{1DEB0122-8F55-4890-B709-72D2BF21E1BF}" dt="2024-11-18T20:46:57.025" v="97" actId="1076"/>
          <ac:cxnSpMkLst>
            <pc:docMk/>
            <pc:sldMk cId="3538554945" sldId="416"/>
            <ac:cxnSpMk id="5" creationId="{C0DF60D1-876B-07F5-B3C0-9386669491B1}"/>
          </ac:cxnSpMkLst>
        </pc:cxnChg>
        <pc:cxnChg chg="mod">
          <ac:chgData name="Morgan Dundas" userId="4.sajeckiplanning.egnyte.com_tp_egnyte_plus" providerId="OAuth2" clId="{1DEB0122-8F55-4890-B709-72D2BF21E1BF}" dt="2024-11-18T20:46:57.025" v="97" actId="1076"/>
          <ac:cxnSpMkLst>
            <pc:docMk/>
            <pc:sldMk cId="3538554945" sldId="416"/>
            <ac:cxnSpMk id="12" creationId="{43D2730F-7335-0D7D-AE7C-45CA51B80DE4}"/>
          </ac:cxnSpMkLst>
        </pc:cxnChg>
        <pc:cxnChg chg="mod">
          <ac:chgData name="Morgan Dundas" userId="4.sajeckiplanning.egnyte.com_tp_egnyte_plus" providerId="OAuth2" clId="{1DEB0122-8F55-4890-B709-72D2BF21E1BF}" dt="2024-11-18T20:46:57.025" v="97" actId="1076"/>
          <ac:cxnSpMkLst>
            <pc:docMk/>
            <pc:sldMk cId="3538554945" sldId="416"/>
            <ac:cxnSpMk id="16" creationId="{1BD62BFC-9362-D8F0-2CD7-FF12B8572066}"/>
          </ac:cxnSpMkLst>
        </pc:cxnChg>
        <pc:cxnChg chg="mod">
          <ac:chgData name="Morgan Dundas" userId="4.sajeckiplanning.egnyte.com_tp_egnyte_plus" providerId="OAuth2" clId="{1DEB0122-8F55-4890-B709-72D2BF21E1BF}" dt="2024-11-18T20:46:57.025" v="97" actId="1076"/>
          <ac:cxnSpMkLst>
            <pc:docMk/>
            <pc:sldMk cId="3538554945" sldId="416"/>
            <ac:cxnSpMk id="18" creationId="{1C5AC30D-422B-E0F6-07A5-7C4B5BC40F88}"/>
          </ac:cxnSpMkLst>
        </pc:cxnChg>
        <pc:cxnChg chg="mod">
          <ac:chgData name="Morgan Dundas" userId="4.sajeckiplanning.egnyte.com_tp_egnyte_plus" providerId="OAuth2" clId="{1DEB0122-8F55-4890-B709-72D2BF21E1BF}" dt="2024-11-18T20:46:57.025" v="97" actId="1076"/>
          <ac:cxnSpMkLst>
            <pc:docMk/>
            <pc:sldMk cId="3538554945" sldId="416"/>
            <ac:cxnSpMk id="21" creationId="{D0000D6F-9891-C4ED-BACD-FAF5E38DACC7}"/>
          </ac:cxnSpMkLst>
        </pc:cxnChg>
        <pc:cxnChg chg="mod">
          <ac:chgData name="Morgan Dundas" userId="4.sajeckiplanning.egnyte.com_tp_egnyte_plus" providerId="OAuth2" clId="{1DEB0122-8F55-4890-B709-72D2BF21E1BF}" dt="2024-11-18T20:46:57.025" v="97" actId="1076"/>
          <ac:cxnSpMkLst>
            <pc:docMk/>
            <pc:sldMk cId="3538554945" sldId="416"/>
            <ac:cxnSpMk id="25" creationId="{78EAA410-0FD4-EDA5-4346-7B6DBBA4BDC5}"/>
          </ac:cxnSpMkLst>
        </pc:cxnChg>
        <pc:cxnChg chg="mod">
          <ac:chgData name="Morgan Dundas" userId="4.sajeckiplanning.egnyte.com_tp_egnyte_plus" providerId="OAuth2" clId="{1DEB0122-8F55-4890-B709-72D2BF21E1BF}" dt="2024-11-18T20:46:57.025" v="97" actId="1076"/>
          <ac:cxnSpMkLst>
            <pc:docMk/>
            <pc:sldMk cId="3538554945" sldId="416"/>
            <ac:cxnSpMk id="27" creationId="{C7CC14D0-0D59-E39B-E8A1-49262A351B2E}"/>
          </ac:cxnSpMkLst>
        </pc:cxnChg>
        <pc:cxnChg chg="mod">
          <ac:chgData name="Morgan Dundas" userId="4.sajeckiplanning.egnyte.com_tp_egnyte_plus" providerId="OAuth2" clId="{1DEB0122-8F55-4890-B709-72D2BF21E1BF}" dt="2024-11-18T20:46:57.025" v="97" actId="1076"/>
          <ac:cxnSpMkLst>
            <pc:docMk/>
            <pc:sldMk cId="3538554945" sldId="416"/>
            <ac:cxnSpMk id="28" creationId="{822CD63F-A2DF-EC1F-F5B0-630C2C654E7B}"/>
          </ac:cxnSpMkLst>
        </pc:cxnChg>
        <pc:cxnChg chg="mod">
          <ac:chgData name="Morgan Dundas" userId="4.sajeckiplanning.egnyte.com_tp_egnyte_plus" providerId="OAuth2" clId="{1DEB0122-8F55-4890-B709-72D2BF21E1BF}" dt="2024-11-18T20:46:57.025" v="97" actId="1076"/>
          <ac:cxnSpMkLst>
            <pc:docMk/>
            <pc:sldMk cId="3538554945" sldId="416"/>
            <ac:cxnSpMk id="31" creationId="{73CF6740-9140-F3D3-AE44-537B0F6DAADD}"/>
          </ac:cxnSpMkLst>
        </pc:cxnChg>
        <pc:cxnChg chg="mod">
          <ac:chgData name="Morgan Dundas" userId="4.sajeckiplanning.egnyte.com_tp_egnyte_plus" providerId="OAuth2" clId="{1DEB0122-8F55-4890-B709-72D2BF21E1BF}" dt="2024-11-18T20:46:57.025" v="97" actId="1076"/>
          <ac:cxnSpMkLst>
            <pc:docMk/>
            <pc:sldMk cId="3538554945" sldId="416"/>
            <ac:cxnSpMk id="34" creationId="{530E900B-CD63-70EB-25EF-62BB97CB43C5}"/>
          </ac:cxnSpMkLst>
        </pc:cxnChg>
        <pc:cxnChg chg="mod">
          <ac:chgData name="Morgan Dundas" userId="4.sajeckiplanning.egnyte.com_tp_egnyte_plus" providerId="OAuth2" clId="{1DEB0122-8F55-4890-B709-72D2BF21E1BF}" dt="2024-11-18T20:46:57.025" v="97" actId="1076"/>
          <ac:cxnSpMkLst>
            <pc:docMk/>
            <pc:sldMk cId="3538554945" sldId="416"/>
            <ac:cxnSpMk id="37" creationId="{B64D8031-498D-F940-FAC4-30D7B11426FB}"/>
          </ac:cxnSpMkLst>
        </pc:cxnChg>
        <pc:cxnChg chg="mod">
          <ac:chgData name="Morgan Dundas" userId="4.sajeckiplanning.egnyte.com_tp_egnyte_plus" providerId="OAuth2" clId="{1DEB0122-8F55-4890-B709-72D2BF21E1BF}" dt="2024-11-18T20:46:57.025" v="97" actId="1076"/>
          <ac:cxnSpMkLst>
            <pc:docMk/>
            <pc:sldMk cId="3538554945" sldId="416"/>
            <ac:cxnSpMk id="39" creationId="{8B4A94BC-88AB-F0C2-09A3-AEC2F8C0B81A}"/>
          </ac:cxnSpMkLst>
        </pc:cxnChg>
      </pc:sldChg>
    </pc:docChg>
  </pc:docChgLst>
  <pc:docChgLst>
    <pc:chgData name="Morgan Dundas" userId="4.sajeckiplanning.egnyte.com_tp_egnyte_plus" providerId="OAuth2" clId="{106CF8F4-72CC-4AB5-8C3E-2FA108DF8ACE}"/>
    <pc:docChg chg="undo redo custSel addSld delSld modSld">
      <pc:chgData name="Morgan Dundas" userId="4.sajeckiplanning.egnyte.com_tp_egnyte_plus" providerId="OAuth2" clId="{106CF8F4-72CC-4AB5-8C3E-2FA108DF8ACE}" dt="2024-11-12T16:16:59.545" v="1912" actId="14100"/>
      <pc:docMkLst>
        <pc:docMk/>
      </pc:docMkLst>
      <pc:sldChg chg="addSp delSp modSp mod">
        <pc:chgData name="Morgan Dundas" userId="4.sajeckiplanning.egnyte.com_tp_egnyte_plus" providerId="OAuth2" clId="{106CF8F4-72CC-4AB5-8C3E-2FA108DF8ACE}" dt="2024-11-12T14:27:21.957" v="1141" actId="1076"/>
        <pc:sldMkLst>
          <pc:docMk/>
          <pc:sldMk cId="3756094220" sldId="271"/>
        </pc:sldMkLst>
        <pc:spChg chg="mod">
          <ac:chgData name="Morgan Dundas" userId="4.sajeckiplanning.egnyte.com_tp_egnyte_plus" providerId="OAuth2" clId="{106CF8F4-72CC-4AB5-8C3E-2FA108DF8ACE}" dt="2024-11-11T18:59:51.098" v="213" actId="1076"/>
          <ac:spMkLst>
            <pc:docMk/>
            <pc:sldMk cId="3756094220" sldId="271"/>
            <ac:spMk id="2" creationId="{A832476A-5ACF-E784-5576-21171F880FE7}"/>
          </ac:spMkLst>
        </pc:spChg>
        <pc:spChg chg="add mod">
          <ac:chgData name="Morgan Dundas" userId="4.sajeckiplanning.egnyte.com_tp_egnyte_plus" providerId="OAuth2" clId="{106CF8F4-72CC-4AB5-8C3E-2FA108DF8ACE}" dt="2024-11-12T14:10:48.062" v="915" actId="20577"/>
          <ac:spMkLst>
            <pc:docMk/>
            <pc:sldMk cId="3756094220" sldId="271"/>
            <ac:spMk id="3" creationId="{649EA8B2-FCE3-1E21-EB37-6FCAD28ECE58}"/>
          </ac:spMkLst>
        </pc:spChg>
        <pc:spChg chg="del">
          <ac:chgData name="Morgan Dundas" userId="4.sajeckiplanning.egnyte.com_tp_egnyte_plus" providerId="OAuth2" clId="{106CF8F4-72CC-4AB5-8C3E-2FA108DF8ACE}" dt="2024-11-11T18:59:45.706" v="212" actId="478"/>
          <ac:spMkLst>
            <pc:docMk/>
            <pc:sldMk cId="3756094220" sldId="271"/>
            <ac:spMk id="5" creationId="{7582D335-DDB0-7874-701C-F2CC7501FC5B}"/>
          </ac:spMkLst>
        </pc:spChg>
        <pc:spChg chg="add mod">
          <ac:chgData name="Morgan Dundas" userId="4.sajeckiplanning.egnyte.com_tp_egnyte_plus" providerId="OAuth2" clId="{106CF8F4-72CC-4AB5-8C3E-2FA108DF8ACE}" dt="2024-11-11T19:01:04.311" v="257" actId="20577"/>
          <ac:spMkLst>
            <pc:docMk/>
            <pc:sldMk cId="3756094220" sldId="271"/>
            <ac:spMk id="7" creationId="{66D301DD-9859-48FB-9FDA-F7C64708B095}"/>
          </ac:spMkLst>
        </pc:spChg>
        <pc:spChg chg="add mod">
          <ac:chgData name="Morgan Dundas" userId="4.sajeckiplanning.egnyte.com_tp_egnyte_plus" providerId="OAuth2" clId="{106CF8F4-72CC-4AB5-8C3E-2FA108DF8ACE}" dt="2024-11-11T19:02:27.494" v="294" actId="1076"/>
          <ac:spMkLst>
            <pc:docMk/>
            <pc:sldMk cId="3756094220" sldId="271"/>
            <ac:spMk id="8" creationId="{0272980B-47A5-28C6-1B07-A9A02A88A20E}"/>
          </ac:spMkLst>
        </pc:spChg>
        <pc:spChg chg="mod">
          <ac:chgData name="Morgan Dundas" userId="4.sajeckiplanning.egnyte.com_tp_egnyte_plus" providerId="OAuth2" clId="{106CF8F4-72CC-4AB5-8C3E-2FA108DF8ACE}" dt="2024-11-11T19:00:47.509" v="249" actId="20577"/>
          <ac:spMkLst>
            <pc:docMk/>
            <pc:sldMk cId="3756094220" sldId="271"/>
            <ac:spMk id="9" creationId="{5364AB4D-ED3A-F466-AD35-4CFEBC4E9402}"/>
          </ac:spMkLst>
        </pc:spChg>
        <pc:spChg chg="mod">
          <ac:chgData name="Morgan Dundas" userId="4.sajeckiplanning.egnyte.com_tp_egnyte_plus" providerId="OAuth2" clId="{106CF8F4-72CC-4AB5-8C3E-2FA108DF8ACE}" dt="2024-11-11T19:00:32.204" v="230" actId="688"/>
          <ac:spMkLst>
            <pc:docMk/>
            <pc:sldMk cId="3756094220" sldId="271"/>
            <ac:spMk id="10" creationId="{1F67978F-99F0-C82A-955E-CB811B56A54D}"/>
          </ac:spMkLst>
        </pc:spChg>
        <pc:spChg chg="mod">
          <ac:chgData name="Morgan Dundas" userId="4.sajeckiplanning.egnyte.com_tp_egnyte_plus" providerId="OAuth2" clId="{106CF8F4-72CC-4AB5-8C3E-2FA108DF8ACE}" dt="2024-11-12T14:27:18.321" v="1140"/>
          <ac:spMkLst>
            <pc:docMk/>
            <pc:sldMk cId="3756094220" sldId="271"/>
            <ac:spMk id="11" creationId="{8A1640BC-2BC8-7EF6-792D-DBBE832B5837}"/>
          </ac:spMkLst>
        </pc:spChg>
        <pc:spChg chg="add mod">
          <ac:chgData name="Morgan Dundas" userId="4.sajeckiplanning.egnyte.com_tp_egnyte_plus" providerId="OAuth2" clId="{106CF8F4-72CC-4AB5-8C3E-2FA108DF8ACE}" dt="2024-11-11T19:07:39.604" v="337" actId="1076"/>
          <ac:spMkLst>
            <pc:docMk/>
            <pc:sldMk cId="3756094220" sldId="271"/>
            <ac:spMk id="14" creationId="{DD336C7C-7169-ED0C-A722-AF9B571C0692}"/>
          </ac:spMkLst>
        </pc:spChg>
        <pc:spChg chg="add mod">
          <ac:chgData name="Morgan Dundas" userId="4.sajeckiplanning.egnyte.com_tp_egnyte_plus" providerId="OAuth2" clId="{106CF8F4-72CC-4AB5-8C3E-2FA108DF8ACE}" dt="2024-11-11T19:08:30.292" v="379" actId="14100"/>
          <ac:spMkLst>
            <pc:docMk/>
            <pc:sldMk cId="3756094220" sldId="271"/>
            <ac:spMk id="15" creationId="{330F610B-74E8-979D-FA5F-E4F2CDD88ECE}"/>
          </ac:spMkLst>
        </pc:spChg>
        <pc:spChg chg="add mod">
          <ac:chgData name="Morgan Dundas" userId="4.sajeckiplanning.egnyte.com_tp_egnyte_plus" providerId="OAuth2" clId="{106CF8F4-72CC-4AB5-8C3E-2FA108DF8ACE}" dt="2024-11-11T19:11:01.178" v="390" actId="692"/>
          <ac:spMkLst>
            <pc:docMk/>
            <pc:sldMk cId="3756094220" sldId="271"/>
            <ac:spMk id="16" creationId="{C60C7BFE-789E-25C9-C181-70D905FFE277}"/>
          </ac:spMkLst>
        </pc:spChg>
        <pc:grpChg chg="add mod">
          <ac:chgData name="Morgan Dundas" userId="4.sajeckiplanning.egnyte.com_tp_egnyte_plus" providerId="OAuth2" clId="{106CF8F4-72CC-4AB5-8C3E-2FA108DF8ACE}" dt="2024-11-12T14:27:21.957" v="1141" actId="1076"/>
          <ac:grpSpMkLst>
            <pc:docMk/>
            <pc:sldMk cId="3756094220" sldId="271"/>
            <ac:grpSpMk id="4" creationId="{93684372-305D-86ED-A728-CE1C8C85FCEC}"/>
          </ac:grpSpMkLst>
        </pc:grpChg>
        <pc:picChg chg="add del">
          <ac:chgData name="Morgan Dundas" userId="4.sajeckiplanning.egnyte.com_tp_egnyte_plus" providerId="OAuth2" clId="{106CF8F4-72CC-4AB5-8C3E-2FA108DF8ACE}" dt="2024-11-11T18:59:43.276" v="210" actId="478"/>
          <ac:picMkLst>
            <pc:docMk/>
            <pc:sldMk cId="3756094220" sldId="271"/>
            <ac:picMk id="3" creationId="{815CE5E4-B4C1-296D-BBFF-634A8675792E}"/>
          </ac:picMkLst>
        </pc:picChg>
        <pc:picChg chg="del">
          <ac:chgData name="Morgan Dundas" userId="4.sajeckiplanning.egnyte.com_tp_egnyte_plus" providerId="OAuth2" clId="{106CF8F4-72CC-4AB5-8C3E-2FA108DF8ACE}" dt="2024-11-11T18:59:44.480" v="211" actId="478"/>
          <ac:picMkLst>
            <pc:docMk/>
            <pc:sldMk cId="3756094220" sldId="271"/>
            <ac:picMk id="4" creationId="{A565C888-EA40-E72E-F920-8555D4B50199}"/>
          </ac:picMkLst>
        </pc:picChg>
        <pc:picChg chg="mod">
          <ac:chgData name="Morgan Dundas" userId="4.sajeckiplanning.egnyte.com_tp_egnyte_plus" providerId="OAuth2" clId="{106CF8F4-72CC-4AB5-8C3E-2FA108DF8ACE}" dt="2024-11-12T14:27:18.321" v="1140"/>
          <ac:picMkLst>
            <pc:docMk/>
            <pc:sldMk cId="3756094220" sldId="271"/>
            <ac:picMk id="5" creationId="{251F8204-22B6-F4BC-55C5-DE97B65ADF49}"/>
          </ac:picMkLst>
        </pc:picChg>
        <pc:picChg chg="add mod ord modCrop">
          <ac:chgData name="Morgan Dundas" userId="4.sajeckiplanning.egnyte.com_tp_egnyte_plus" providerId="OAuth2" clId="{106CF8F4-72CC-4AB5-8C3E-2FA108DF8ACE}" dt="2024-11-11T18:59:35.848" v="207" actId="167"/>
          <ac:picMkLst>
            <pc:docMk/>
            <pc:sldMk cId="3756094220" sldId="271"/>
            <ac:picMk id="6" creationId="{315BFDD1-E862-69DA-0DC1-B1F47F063E00}"/>
          </ac:picMkLst>
        </pc:picChg>
        <pc:picChg chg="add mod modCrop">
          <ac:chgData name="Morgan Dundas" userId="4.sajeckiplanning.egnyte.com_tp_egnyte_plus" providerId="OAuth2" clId="{106CF8F4-72CC-4AB5-8C3E-2FA108DF8ACE}" dt="2024-11-11T19:06:37.944" v="304" actId="1076"/>
          <ac:picMkLst>
            <pc:docMk/>
            <pc:sldMk cId="3756094220" sldId="271"/>
            <ac:picMk id="12" creationId="{11EEBF66-EA0C-41A1-C151-0EC7E29BB2C4}"/>
          </ac:picMkLst>
        </pc:picChg>
        <pc:picChg chg="del mod">
          <ac:chgData name="Morgan Dundas" userId="4.sajeckiplanning.egnyte.com_tp_egnyte_plus" providerId="OAuth2" clId="{106CF8F4-72CC-4AB5-8C3E-2FA108DF8ACE}" dt="2024-11-12T14:27:17.753" v="1139" actId="478"/>
          <ac:picMkLst>
            <pc:docMk/>
            <pc:sldMk cId="3756094220" sldId="271"/>
            <ac:picMk id="13" creationId="{AA295556-9FF3-8D7F-5E75-E3BB3DD97ACF}"/>
          </ac:picMkLst>
        </pc:picChg>
        <pc:picChg chg="add mod">
          <ac:chgData name="Morgan Dundas" userId="4.sajeckiplanning.egnyte.com_tp_egnyte_plus" providerId="OAuth2" clId="{106CF8F4-72CC-4AB5-8C3E-2FA108DF8ACE}" dt="2024-11-11T19:27:30.434" v="540"/>
          <ac:picMkLst>
            <pc:docMk/>
            <pc:sldMk cId="3756094220" sldId="271"/>
            <ac:picMk id="17" creationId="{DF581077-1D6D-861C-A4F6-4FA2ED07D174}"/>
          </ac:picMkLst>
        </pc:picChg>
      </pc:sldChg>
      <pc:sldChg chg="delSp modSp mod">
        <pc:chgData name="Morgan Dundas" userId="4.sajeckiplanning.egnyte.com_tp_egnyte_plus" providerId="OAuth2" clId="{106CF8F4-72CC-4AB5-8C3E-2FA108DF8ACE}" dt="2024-11-12T14:10:12" v="906" actId="20577"/>
        <pc:sldMkLst>
          <pc:docMk/>
          <pc:sldMk cId="1754606762" sldId="280"/>
        </pc:sldMkLst>
        <pc:spChg chg="mod">
          <ac:chgData name="Morgan Dundas" userId="4.sajeckiplanning.egnyte.com_tp_egnyte_plus" providerId="OAuth2" clId="{106CF8F4-72CC-4AB5-8C3E-2FA108DF8ACE}" dt="2024-11-12T14:10:12" v="906" actId="20577"/>
          <ac:spMkLst>
            <pc:docMk/>
            <pc:sldMk cId="1754606762" sldId="280"/>
            <ac:spMk id="3" creationId="{2C6B1796-BF5D-8179-F4DB-7E32454F741A}"/>
          </ac:spMkLst>
        </pc:spChg>
        <pc:picChg chg="del">
          <ac:chgData name="Morgan Dundas" userId="4.sajeckiplanning.egnyte.com_tp_egnyte_plus" providerId="OAuth2" clId="{106CF8F4-72CC-4AB5-8C3E-2FA108DF8ACE}" dt="2024-11-11T18:56:23.562" v="192" actId="478"/>
          <ac:picMkLst>
            <pc:docMk/>
            <pc:sldMk cId="1754606762" sldId="280"/>
            <ac:picMk id="2" creationId="{2DAF8AF7-D4BF-A1CE-8EA7-65ED86333731}"/>
          </ac:picMkLst>
        </pc:picChg>
      </pc:sldChg>
      <pc:sldChg chg="delSp modSp mod">
        <pc:chgData name="Morgan Dundas" userId="4.sajeckiplanning.egnyte.com_tp_egnyte_plus" providerId="OAuth2" clId="{106CF8F4-72CC-4AB5-8C3E-2FA108DF8ACE}" dt="2024-11-12T15:16:52.586" v="1650" actId="20577"/>
        <pc:sldMkLst>
          <pc:docMk/>
          <pc:sldMk cId="2013375984" sldId="291"/>
        </pc:sldMkLst>
        <pc:spChg chg="mod">
          <ac:chgData name="Morgan Dundas" userId="4.sajeckiplanning.egnyte.com_tp_egnyte_plus" providerId="OAuth2" clId="{106CF8F4-72CC-4AB5-8C3E-2FA108DF8ACE}" dt="2024-11-12T15:07:41.972" v="1529" actId="20577"/>
          <ac:spMkLst>
            <pc:docMk/>
            <pc:sldMk cId="2013375984" sldId="291"/>
            <ac:spMk id="2" creationId="{A6F457C7-A420-5FA6-B42F-F845C6DEBB10}"/>
          </ac:spMkLst>
        </pc:spChg>
        <pc:spChg chg="mod">
          <ac:chgData name="Morgan Dundas" userId="4.sajeckiplanning.egnyte.com_tp_egnyte_plus" providerId="OAuth2" clId="{106CF8F4-72CC-4AB5-8C3E-2FA108DF8ACE}" dt="2024-11-12T15:06:53.289" v="1510" actId="14100"/>
          <ac:spMkLst>
            <pc:docMk/>
            <pc:sldMk cId="2013375984" sldId="291"/>
            <ac:spMk id="8" creationId="{22897D80-B217-BEA8-1D6D-4852043D274E}"/>
          </ac:spMkLst>
        </pc:spChg>
        <pc:spChg chg="mod">
          <ac:chgData name="Morgan Dundas" userId="4.sajeckiplanning.egnyte.com_tp_egnyte_plus" providerId="OAuth2" clId="{106CF8F4-72CC-4AB5-8C3E-2FA108DF8ACE}" dt="2024-11-12T14:52:25.176" v="1312" actId="20577"/>
          <ac:spMkLst>
            <pc:docMk/>
            <pc:sldMk cId="2013375984" sldId="291"/>
            <ac:spMk id="10" creationId="{1F0BC0A6-3DC9-7B44-9175-D11A9DA3E99A}"/>
          </ac:spMkLst>
        </pc:spChg>
        <pc:spChg chg="mod">
          <ac:chgData name="Morgan Dundas" userId="4.sajeckiplanning.egnyte.com_tp_egnyte_plus" providerId="OAuth2" clId="{106CF8F4-72CC-4AB5-8C3E-2FA108DF8ACE}" dt="2024-11-12T14:59:47.208" v="1402" actId="20577"/>
          <ac:spMkLst>
            <pc:docMk/>
            <pc:sldMk cId="2013375984" sldId="291"/>
            <ac:spMk id="14" creationId="{966FC0AA-EB41-936A-51F2-5CEDF5B42F94}"/>
          </ac:spMkLst>
        </pc:spChg>
        <pc:spChg chg="mod">
          <ac:chgData name="Morgan Dundas" userId="4.sajeckiplanning.egnyte.com_tp_egnyte_plus" providerId="OAuth2" clId="{106CF8F4-72CC-4AB5-8C3E-2FA108DF8ACE}" dt="2024-11-12T15:09:26.091" v="1569" actId="20577"/>
          <ac:spMkLst>
            <pc:docMk/>
            <pc:sldMk cId="2013375984" sldId="291"/>
            <ac:spMk id="19" creationId="{BB7F16FB-4D45-DAA4-14BF-B00566AB44AC}"/>
          </ac:spMkLst>
        </pc:spChg>
        <pc:spChg chg="mod">
          <ac:chgData name="Morgan Dundas" userId="4.sajeckiplanning.egnyte.com_tp_egnyte_plus" providerId="OAuth2" clId="{106CF8F4-72CC-4AB5-8C3E-2FA108DF8ACE}" dt="2024-11-12T15:07:02.282" v="1512" actId="1076"/>
          <ac:spMkLst>
            <pc:docMk/>
            <pc:sldMk cId="2013375984" sldId="291"/>
            <ac:spMk id="20" creationId="{335F8999-CF5C-EEE9-B15C-87F2051E5E4D}"/>
          </ac:spMkLst>
        </pc:spChg>
        <pc:spChg chg="mod">
          <ac:chgData name="Morgan Dundas" userId="4.sajeckiplanning.egnyte.com_tp_egnyte_plus" providerId="OAuth2" clId="{106CF8F4-72CC-4AB5-8C3E-2FA108DF8ACE}" dt="2024-11-12T15:15:49.416" v="1635" actId="20577"/>
          <ac:spMkLst>
            <pc:docMk/>
            <pc:sldMk cId="2013375984" sldId="291"/>
            <ac:spMk id="24" creationId="{15B77638-D0D9-F70C-5423-BB0D81C45B05}"/>
          </ac:spMkLst>
        </pc:spChg>
        <pc:spChg chg="mod">
          <ac:chgData name="Morgan Dundas" userId="4.sajeckiplanning.egnyte.com_tp_egnyte_plus" providerId="OAuth2" clId="{106CF8F4-72CC-4AB5-8C3E-2FA108DF8ACE}" dt="2024-11-12T15:04:00.027" v="1478" actId="20577"/>
          <ac:spMkLst>
            <pc:docMk/>
            <pc:sldMk cId="2013375984" sldId="291"/>
            <ac:spMk id="28" creationId="{D230C6BB-7AD6-1012-1A76-6A58B15FD3F4}"/>
          </ac:spMkLst>
        </pc:spChg>
        <pc:spChg chg="mod">
          <ac:chgData name="Morgan Dundas" userId="4.sajeckiplanning.egnyte.com_tp_egnyte_plus" providerId="OAuth2" clId="{106CF8F4-72CC-4AB5-8C3E-2FA108DF8ACE}" dt="2024-11-12T15:16:52.586" v="1650" actId="20577"/>
          <ac:spMkLst>
            <pc:docMk/>
            <pc:sldMk cId="2013375984" sldId="291"/>
            <ac:spMk id="48" creationId="{277B1A01-64B9-0067-3353-A1243A41DB69}"/>
          </ac:spMkLst>
        </pc:spChg>
        <pc:spChg chg="mod">
          <ac:chgData name="Morgan Dundas" userId="4.sajeckiplanning.egnyte.com_tp_egnyte_plus" providerId="OAuth2" clId="{106CF8F4-72CC-4AB5-8C3E-2FA108DF8ACE}" dt="2024-11-12T15:00:36.648" v="1406" actId="20577"/>
          <ac:spMkLst>
            <pc:docMk/>
            <pc:sldMk cId="2013375984" sldId="291"/>
            <ac:spMk id="2057" creationId="{299BFB21-EB40-5861-9CFC-DE922C769E9E}"/>
          </ac:spMkLst>
        </pc:spChg>
        <pc:picChg chg="del">
          <ac:chgData name="Morgan Dundas" userId="4.sajeckiplanning.egnyte.com_tp_egnyte_plus" providerId="OAuth2" clId="{106CF8F4-72CC-4AB5-8C3E-2FA108DF8ACE}" dt="2024-11-12T14:50:55.694" v="1305" actId="478"/>
          <ac:picMkLst>
            <pc:docMk/>
            <pc:sldMk cId="2013375984" sldId="291"/>
            <ac:picMk id="4" creationId="{68FBAF6F-B43E-FCF2-F123-4DDAF36A07B4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2T14:31:01.136" v="1173" actId="478"/>
        <pc:sldMkLst>
          <pc:docMk/>
          <pc:sldMk cId="2049394294" sldId="298"/>
        </pc:sldMkLst>
        <pc:spChg chg="del">
          <ac:chgData name="Morgan Dundas" userId="4.sajeckiplanning.egnyte.com_tp_egnyte_plus" providerId="OAuth2" clId="{106CF8F4-72CC-4AB5-8C3E-2FA108DF8ACE}" dt="2024-11-11T19:24:03.963" v="525" actId="478"/>
          <ac:spMkLst>
            <pc:docMk/>
            <pc:sldMk cId="2049394294" sldId="298"/>
            <ac:spMk id="6" creationId="{61FE39C8-2A1F-25D5-FD53-C558C62AB223}"/>
          </ac:spMkLst>
        </pc:spChg>
        <pc:spChg chg="del">
          <ac:chgData name="Morgan Dundas" userId="4.sajeckiplanning.egnyte.com_tp_egnyte_plus" providerId="OAuth2" clId="{106CF8F4-72CC-4AB5-8C3E-2FA108DF8ACE}" dt="2024-11-11T19:24:05.902" v="526" actId="478"/>
          <ac:spMkLst>
            <pc:docMk/>
            <pc:sldMk cId="2049394294" sldId="298"/>
            <ac:spMk id="8" creationId="{B4FA2746-D6CC-464B-638D-227CA0A72410}"/>
          </ac:spMkLst>
        </pc:spChg>
        <pc:spChg chg="add mod">
          <ac:chgData name="Morgan Dundas" userId="4.sajeckiplanning.egnyte.com_tp_egnyte_plus" providerId="OAuth2" clId="{106CF8F4-72CC-4AB5-8C3E-2FA108DF8ACE}" dt="2024-11-11T19:19:50.327" v="485" actId="1076"/>
          <ac:spMkLst>
            <pc:docMk/>
            <pc:sldMk cId="2049394294" sldId="298"/>
            <ac:spMk id="15" creationId="{443090C9-D858-676F-3DA0-FBE210B865E1}"/>
          </ac:spMkLst>
        </pc:spChg>
        <pc:spChg chg="add mod">
          <ac:chgData name="Morgan Dundas" userId="4.sajeckiplanning.egnyte.com_tp_egnyte_plus" providerId="OAuth2" clId="{106CF8F4-72CC-4AB5-8C3E-2FA108DF8ACE}" dt="2024-11-11T19:19:43.237" v="484" actId="1076"/>
          <ac:spMkLst>
            <pc:docMk/>
            <pc:sldMk cId="2049394294" sldId="298"/>
            <ac:spMk id="16" creationId="{085C8674-2A21-A05B-FE61-96A4B3542662}"/>
          </ac:spMkLst>
        </pc:spChg>
        <pc:spChg chg="add mod">
          <ac:chgData name="Morgan Dundas" userId="4.sajeckiplanning.egnyte.com_tp_egnyte_plus" providerId="OAuth2" clId="{106CF8F4-72CC-4AB5-8C3E-2FA108DF8ACE}" dt="2024-11-11T19:20:20.156" v="515" actId="20577"/>
          <ac:spMkLst>
            <pc:docMk/>
            <pc:sldMk cId="2049394294" sldId="298"/>
            <ac:spMk id="17" creationId="{92D351B0-9896-6111-9415-ED0B1144D817}"/>
          </ac:spMkLst>
        </pc:spChg>
        <pc:spChg chg="add mod">
          <ac:chgData name="Morgan Dundas" userId="4.sajeckiplanning.egnyte.com_tp_egnyte_plus" providerId="OAuth2" clId="{106CF8F4-72CC-4AB5-8C3E-2FA108DF8ACE}" dt="2024-11-11T19:25:17.169" v="537" actId="206"/>
          <ac:spMkLst>
            <pc:docMk/>
            <pc:sldMk cId="2049394294" sldId="298"/>
            <ac:spMk id="20" creationId="{9660D216-3687-68B1-EF4F-620699102AC5}"/>
          </ac:spMkLst>
        </pc:spChg>
        <pc:spChg chg="add del">
          <ac:chgData name="Morgan Dundas" userId="4.sajeckiplanning.egnyte.com_tp_egnyte_plus" providerId="OAuth2" clId="{106CF8F4-72CC-4AB5-8C3E-2FA108DF8ACE}" dt="2024-11-11T19:27:19.166" v="539" actId="478"/>
          <ac:spMkLst>
            <pc:docMk/>
            <pc:sldMk cId="2049394294" sldId="298"/>
            <ac:spMk id="21" creationId="{99A813A1-690A-34AA-37BE-5DFA8227983B}"/>
          </ac:spMkLst>
        </pc:spChg>
        <pc:spChg chg="add mod">
          <ac:chgData name="Morgan Dundas" userId="4.sajeckiplanning.egnyte.com_tp_egnyte_plus" providerId="OAuth2" clId="{106CF8F4-72CC-4AB5-8C3E-2FA108DF8ACE}" dt="2024-11-11T19:28:17.175" v="548" actId="207"/>
          <ac:spMkLst>
            <pc:docMk/>
            <pc:sldMk cId="2049394294" sldId="298"/>
            <ac:spMk id="23" creationId="{7ED07BB7-E36B-0600-4850-29E9A69CA6F0}"/>
          </ac:spMkLst>
        </pc:spChg>
        <pc:spChg chg="add mod">
          <ac:chgData name="Morgan Dundas" userId="4.sajeckiplanning.egnyte.com_tp_egnyte_plus" providerId="OAuth2" clId="{106CF8F4-72CC-4AB5-8C3E-2FA108DF8ACE}" dt="2024-11-11T19:29:31.609" v="591" actId="688"/>
          <ac:spMkLst>
            <pc:docMk/>
            <pc:sldMk cId="2049394294" sldId="298"/>
            <ac:spMk id="25" creationId="{721DEA6A-D94F-40C1-E8F7-894BA3F757B0}"/>
          </ac:spMkLst>
        </pc:spChg>
        <pc:spChg chg="add mod">
          <ac:chgData name="Morgan Dundas" userId="4.sajeckiplanning.egnyte.com_tp_egnyte_plus" providerId="OAuth2" clId="{106CF8F4-72CC-4AB5-8C3E-2FA108DF8ACE}" dt="2024-11-11T19:29:45.822" v="599" actId="20577"/>
          <ac:spMkLst>
            <pc:docMk/>
            <pc:sldMk cId="2049394294" sldId="298"/>
            <ac:spMk id="26" creationId="{98EC7838-0677-8D0A-F541-AF4B6DFBBFD1}"/>
          </ac:spMkLst>
        </pc:spChg>
        <pc:spChg chg="del">
          <ac:chgData name="Morgan Dundas" userId="4.sajeckiplanning.egnyte.com_tp_egnyte_plus" providerId="OAuth2" clId="{106CF8F4-72CC-4AB5-8C3E-2FA108DF8ACE}" dt="2024-11-11T19:29:08.760" v="574" actId="478"/>
          <ac:spMkLst>
            <pc:docMk/>
            <pc:sldMk cId="2049394294" sldId="298"/>
            <ac:spMk id="28" creationId="{F7B42A50-2658-F395-7092-367CC8C0CDAC}"/>
          </ac:spMkLst>
        </pc:spChg>
        <pc:spChg chg="mod">
          <ac:chgData name="Morgan Dundas" userId="4.sajeckiplanning.egnyte.com_tp_egnyte_plus" providerId="OAuth2" clId="{106CF8F4-72CC-4AB5-8C3E-2FA108DF8ACE}" dt="2024-11-11T19:28:51.838" v="569" actId="20577"/>
          <ac:spMkLst>
            <pc:docMk/>
            <pc:sldMk cId="2049394294" sldId="298"/>
            <ac:spMk id="29" creationId="{40700133-D394-EDFF-5FDC-CE0AD8E2CBA8}"/>
          </ac:spMkLst>
        </pc:spChg>
        <pc:spChg chg="mod ord">
          <ac:chgData name="Morgan Dundas" userId="4.sajeckiplanning.egnyte.com_tp_egnyte_plus" providerId="OAuth2" clId="{106CF8F4-72CC-4AB5-8C3E-2FA108DF8ACE}" dt="2024-11-11T19:12:23.272" v="411" actId="20577"/>
          <ac:spMkLst>
            <pc:docMk/>
            <pc:sldMk cId="2049394294" sldId="298"/>
            <ac:spMk id="30" creationId="{3461E44F-A418-4A19-4B4D-4B3105AFB1A6}"/>
          </ac:spMkLst>
        </pc:spChg>
        <pc:grpChg chg="del">
          <ac:chgData name="Morgan Dundas" userId="4.sajeckiplanning.egnyte.com_tp_egnyte_plus" providerId="OAuth2" clId="{106CF8F4-72CC-4AB5-8C3E-2FA108DF8ACE}" dt="2024-11-11T19:24:06.855" v="527" actId="478"/>
          <ac:grpSpMkLst>
            <pc:docMk/>
            <pc:sldMk cId="2049394294" sldId="298"/>
            <ac:grpSpMk id="3" creationId="{D8199F48-36A8-5C07-D049-B3D5A824CF86}"/>
          </ac:grpSpMkLst>
        </pc:grpChg>
        <pc:graphicFrameChg chg="del mod">
          <ac:chgData name="Morgan Dundas" userId="4.sajeckiplanning.egnyte.com_tp_egnyte_plus" providerId="OAuth2" clId="{106CF8F4-72CC-4AB5-8C3E-2FA108DF8ACE}" dt="2024-11-11T19:20:35.693" v="516" actId="478"/>
          <ac:graphicFrameMkLst>
            <pc:docMk/>
            <pc:sldMk cId="2049394294" sldId="298"/>
            <ac:graphicFrameMk id="12" creationId="{ABF9AB10-D2D5-8FF0-2215-8BB80ED493B6}"/>
          </ac:graphicFrameMkLst>
        </pc:graphicFrameChg>
        <pc:picChg chg="add mod">
          <ac:chgData name="Morgan Dundas" userId="4.sajeckiplanning.egnyte.com_tp_egnyte_plus" providerId="OAuth2" clId="{106CF8F4-72CC-4AB5-8C3E-2FA108DF8ACE}" dt="2024-11-12T14:30:58.485" v="1172" actId="1076"/>
          <ac:picMkLst>
            <pc:docMk/>
            <pc:sldMk cId="2049394294" sldId="298"/>
            <ac:picMk id="2" creationId="{4812EC9C-87CF-1957-11FB-3BC2A2CBDBE9}"/>
          </ac:picMkLst>
        </pc:picChg>
        <pc:picChg chg="del">
          <ac:chgData name="Morgan Dundas" userId="4.sajeckiplanning.egnyte.com_tp_egnyte_plus" providerId="OAuth2" clId="{106CF8F4-72CC-4AB5-8C3E-2FA108DF8ACE}" dt="2024-11-11T19:11:59.123" v="391" actId="478"/>
          <ac:picMkLst>
            <pc:docMk/>
            <pc:sldMk cId="2049394294" sldId="298"/>
            <ac:picMk id="2" creationId="{E3D7D2BF-3213-7439-0B5E-AC029E836CCB}"/>
          </ac:picMkLst>
        </pc:picChg>
        <pc:picChg chg="del">
          <ac:chgData name="Morgan Dundas" userId="4.sajeckiplanning.egnyte.com_tp_egnyte_plus" providerId="OAuth2" clId="{106CF8F4-72CC-4AB5-8C3E-2FA108DF8ACE}" dt="2024-11-11T19:08:59.250" v="380" actId="478"/>
          <ac:picMkLst>
            <pc:docMk/>
            <pc:sldMk cId="2049394294" sldId="298"/>
            <ac:picMk id="9" creationId="{BA590CE3-230A-0108-5FAF-3D6257A0B01C}"/>
          </ac:picMkLst>
        </pc:picChg>
        <pc:picChg chg="add mod">
          <ac:chgData name="Morgan Dundas" userId="4.sajeckiplanning.egnyte.com_tp_egnyte_plus" providerId="OAuth2" clId="{106CF8F4-72CC-4AB5-8C3E-2FA108DF8ACE}" dt="2024-11-11T19:12:06.828" v="394" actId="1076"/>
          <ac:picMkLst>
            <pc:docMk/>
            <pc:sldMk cId="2049394294" sldId="298"/>
            <ac:picMk id="11" creationId="{E2A0F6F2-5001-2ABE-E4EE-60BA5EF056CC}"/>
          </ac:picMkLst>
        </pc:picChg>
        <pc:picChg chg="add mod modCrop">
          <ac:chgData name="Morgan Dundas" userId="4.sajeckiplanning.egnyte.com_tp_egnyte_plus" providerId="OAuth2" clId="{106CF8F4-72CC-4AB5-8C3E-2FA108DF8ACE}" dt="2024-11-11T19:19:50.327" v="485" actId="1076"/>
          <ac:picMkLst>
            <pc:docMk/>
            <pc:sldMk cId="2049394294" sldId="298"/>
            <ac:picMk id="14" creationId="{E54E65E3-2B08-BCDC-895C-E1A6E82F6D4D}"/>
          </ac:picMkLst>
        </pc:picChg>
        <pc:picChg chg="add mod ord modCrop">
          <ac:chgData name="Morgan Dundas" userId="4.sajeckiplanning.egnyte.com_tp_egnyte_plus" providerId="OAuth2" clId="{106CF8F4-72CC-4AB5-8C3E-2FA108DF8ACE}" dt="2024-11-11T19:23:57.527" v="524" actId="167"/>
          <ac:picMkLst>
            <pc:docMk/>
            <pc:sldMk cId="2049394294" sldId="298"/>
            <ac:picMk id="19" creationId="{869A3F5C-AA8D-BE48-6D45-41E2EE4893CE}"/>
          </ac:picMkLst>
        </pc:picChg>
        <pc:picChg chg="add del mod">
          <ac:chgData name="Morgan Dundas" userId="4.sajeckiplanning.egnyte.com_tp_egnyte_plus" providerId="OAuth2" clId="{106CF8F4-72CC-4AB5-8C3E-2FA108DF8ACE}" dt="2024-11-12T14:31:01.136" v="1173" actId="478"/>
          <ac:picMkLst>
            <pc:docMk/>
            <pc:sldMk cId="2049394294" sldId="298"/>
            <ac:picMk id="22" creationId="{D083EB5E-02E6-D7D5-1FDE-97A1773FF28C}"/>
          </ac:picMkLst>
        </pc:picChg>
        <pc:picChg chg="add del mod">
          <ac:chgData name="Morgan Dundas" userId="4.sajeckiplanning.egnyte.com_tp_egnyte_plus" providerId="OAuth2" clId="{106CF8F4-72CC-4AB5-8C3E-2FA108DF8ACE}" dt="2024-11-11T19:28:58.880" v="571" actId="478"/>
          <ac:picMkLst>
            <pc:docMk/>
            <pc:sldMk cId="2049394294" sldId="298"/>
            <ac:picMk id="24" creationId="{A805FA10-92BF-7928-88A5-79BED10DD699}"/>
          </ac:picMkLst>
        </pc:picChg>
      </pc:sldChg>
      <pc:sldChg chg="del">
        <pc:chgData name="Morgan Dundas" userId="4.sajeckiplanning.egnyte.com_tp_egnyte_plus" providerId="OAuth2" clId="{106CF8F4-72CC-4AB5-8C3E-2FA108DF8ACE}" dt="2024-11-11T21:56:35.530" v="853" actId="47"/>
        <pc:sldMkLst>
          <pc:docMk/>
          <pc:sldMk cId="3934423428" sldId="308"/>
        </pc:sldMkLst>
      </pc:sldChg>
      <pc:sldChg chg="del">
        <pc:chgData name="Morgan Dundas" userId="4.sajeckiplanning.egnyte.com_tp_egnyte_plus" providerId="OAuth2" clId="{106CF8F4-72CC-4AB5-8C3E-2FA108DF8ACE}" dt="2024-11-11T21:56:30.725" v="852" actId="47"/>
        <pc:sldMkLst>
          <pc:docMk/>
          <pc:sldMk cId="3682647278" sldId="356"/>
        </pc:sldMkLst>
      </pc:sldChg>
      <pc:sldChg chg="addSp delSp modSp mod">
        <pc:chgData name="Morgan Dundas" userId="4.sajeckiplanning.egnyte.com_tp_egnyte_plus" providerId="OAuth2" clId="{106CF8F4-72CC-4AB5-8C3E-2FA108DF8ACE}" dt="2024-11-11T22:02:01.853" v="895" actId="113"/>
        <pc:sldMkLst>
          <pc:docMk/>
          <pc:sldMk cId="1470540226" sldId="358"/>
        </pc:sldMkLst>
        <pc:spChg chg="mod">
          <ac:chgData name="Morgan Dundas" userId="4.sajeckiplanning.egnyte.com_tp_egnyte_plus" providerId="OAuth2" clId="{106CF8F4-72CC-4AB5-8C3E-2FA108DF8ACE}" dt="2024-11-11T22:02:01.085" v="894" actId="113"/>
          <ac:spMkLst>
            <pc:docMk/>
            <pc:sldMk cId="1470540226" sldId="358"/>
            <ac:spMk id="2" creationId="{C0E4197A-147E-264A-95AA-C99F540E830F}"/>
          </ac:spMkLst>
        </pc:spChg>
        <pc:spChg chg="mod">
          <ac:chgData name="Morgan Dundas" userId="4.sajeckiplanning.egnyte.com_tp_egnyte_plus" providerId="OAuth2" clId="{106CF8F4-72CC-4AB5-8C3E-2FA108DF8ACE}" dt="2024-11-11T22:02:01.853" v="895" actId="113"/>
          <ac:spMkLst>
            <pc:docMk/>
            <pc:sldMk cId="1470540226" sldId="358"/>
            <ac:spMk id="3" creationId="{D2A24F21-08E2-E24A-BB6D-9D130B30A158}"/>
          </ac:spMkLst>
        </pc:spChg>
        <pc:spChg chg="add mod">
          <ac:chgData name="Morgan Dundas" userId="4.sajeckiplanning.egnyte.com_tp_egnyte_plus" providerId="OAuth2" clId="{106CF8F4-72CC-4AB5-8C3E-2FA108DF8ACE}" dt="2024-11-11T22:01:25.966" v="887" actId="1076"/>
          <ac:spMkLst>
            <pc:docMk/>
            <pc:sldMk cId="1470540226" sldId="358"/>
            <ac:spMk id="4" creationId="{32A0DEBF-7E91-A6DC-9BCE-BE9B069FF1FB}"/>
          </ac:spMkLst>
        </pc:spChg>
        <pc:spChg chg="del">
          <ac:chgData name="Morgan Dundas" userId="4.sajeckiplanning.egnyte.com_tp_egnyte_plus" providerId="OAuth2" clId="{106CF8F4-72CC-4AB5-8C3E-2FA108DF8ACE}" dt="2024-11-11T18:44:32.449" v="7" actId="478"/>
          <ac:spMkLst>
            <pc:docMk/>
            <pc:sldMk cId="1470540226" sldId="358"/>
            <ac:spMk id="9" creationId="{2ACC2EC9-50C2-C824-FC68-BBAFB2B9F0E7}"/>
          </ac:spMkLst>
        </pc:spChg>
        <pc:spChg chg="mod">
          <ac:chgData name="Morgan Dundas" userId="4.sajeckiplanning.egnyte.com_tp_egnyte_plus" providerId="OAuth2" clId="{106CF8F4-72CC-4AB5-8C3E-2FA108DF8ACE}" dt="2024-11-11T18:55:15.687" v="151" actId="1076"/>
          <ac:spMkLst>
            <pc:docMk/>
            <pc:sldMk cId="1470540226" sldId="358"/>
            <ac:spMk id="10" creationId="{5ACD9E41-7D96-CAF8-755E-A9C648FB02C4}"/>
          </ac:spMkLst>
        </pc:spChg>
        <pc:spChg chg="mod">
          <ac:chgData name="Morgan Dundas" userId="4.sajeckiplanning.egnyte.com_tp_egnyte_plus" providerId="OAuth2" clId="{106CF8F4-72CC-4AB5-8C3E-2FA108DF8ACE}" dt="2024-11-11T18:55:48.542" v="182" actId="1037"/>
          <ac:spMkLst>
            <pc:docMk/>
            <pc:sldMk cId="1470540226" sldId="358"/>
            <ac:spMk id="15" creationId="{6FC7B5E5-D865-A5DB-F246-FE955CE1BED3}"/>
          </ac:spMkLst>
        </pc:spChg>
        <pc:spChg chg="add del mod">
          <ac:chgData name="Morgan Dundas" userId="4.sajeckiplanning.egnyte.com_tp_egnyte_plus" providerId="OAuth2" clId="{106CF8F4-72CC-4AB5-8C3E-2FA108DF8ACE}" dt="2024-11-11T18:54:20.041" v="132" actId="478"/>
          <ac:spMkLst>
            <pc:docMk/>
            <pc:sldMk cId="1470540226" sldId="358"/>
            <ac:spMk id="17" creationId="{953467D5-40E1-8050-4679-380D89B1E3ED}"/>
          </ac:spMkLst>
        </pc:spChg>
        <pc:spChg chg="add mod">
          <ac:chgData name="Morgan Dundas" userId="4.sajeckiplanning.egnyte.com_tp_egnyte_plus" providerId="OAuth2" clId="{106CF8F4-72CC-4AB5-8C3E-2FA108DF8ACE}" dt="2024-11-11T18:54:13.646" v="131" actId="207"/>
          <ac:spMkLst>
            <pc:docMk/>
            <pc:sldMk cId="1470540226" sldId="358"/>
            <ac:spMk id="18" creationId="{3EC19FE3-EF9A-E2C9-8C7B-7889927F7B46}"/>
          </ac:spMkLst>
        </pc:spChg>
        <pc:spChg chg="add mod">
          <ac:chgData name="Morgan Dundas" userId="4.sajeckiplanning.egnyte.com_tp_egnyte_plus" providerId="OAuth2" clId="{106CF8F4-72CC-4AB5-8C3E-2FA108DF8ACE}" dt="2024-11-11T18:56:09.032" v="191" actId="20577"/>
          <ac:spMkLst>
            <pc:docMk/>
            <pc:sldMk cId="1470540226" sldId="358"/>
            <ac:spMk id="19" creationId="{A043BB0F-B5CA-08BA-C4C3-1C41BE998293}"/>
          </ac:spMkLst>
        </pc:spChg>
        <pc:graphicFrameChg chg="mod">
          <ac:chgData name="Morgan Dundas" userId="4.sajeckiplanning.egnyte.com_tp_egnyte_plus" providerId="OAuth2" clId="{106CF8F4-72CC-4AB5-8C3E-2FA108DF8ACE}" dt="2024-11-11T18:44:14.317" v="1"/>
          <ac:graphicFrameMkLst>
            <pc:docMk/>
            <pc:sldMk cId="1470540226" sldId="358"/>
            <ac:graphicFrameMk id="4" creationId="{15D62A3B-2CC6-04AF-ED27-E483754EDDA0}"/>
          </ac:graphicFrameMkLst>
        </pc:graphicFrameChg>
        <pc:picChg chg="del">
          <ac:chgData name="Morgan Dundas" userId="4.sajeckiplanning.egnyte.com_tp_egnyte_plus" providerId="OAuth2" clId="{106CF8F4-72CC-4AB5-8C3E-2FA108DF8ACE}" dt="2024-11-11T18:43:00.402" v="0" actId="478"/>
          <ac:picMkLst>
            <pc:docMk/>
            <pc:sldMk cId="1470540226" sldId="358"/>
            <ac:picMk id="5" creationId="{E433C3A9-4E87-C2B2-5A6B-8A39124EA896}"/>
          </ac:picMkLst>
        </pc:picChg>
        <pc:picChg chg="del mod">
          <ac:chgData name="Morgan Dundas" userId="4.sajeckiplanning.egnyte.com_tp_egnyte_plus" providerId="OAuth2" clId="{106CF8F4-72CC-4AB5-8C3E-2FA108DF8ACE}" dt="2024-11-11T18:44:44.625" v="12" actId="478"/>
          <ac:picMkLst>
            <pc:docMk/>
            <pc:sldMk cId="1470540226" sldId="358"/>
            <ac:picMk id="6" creationId="{7EAF4851-160F-2DC2-EDDF-B40BEF549961}"/>
          </ac:picMkLst>
        </pc:picChg>
        <pc:picChg chg="del">
          <ac:chgData name="Morgan Dundas" userId="4.sajeckiplanning.egnyte.com_tp_egnyte_plus" providerId="OAuth2" clId="{106CF8F4-72CC-4AB5-8C3E-2FA108DF8ACE}" dt="2024-11-11T18:44:17.251" v="2" actId="478"/>
          <ac:picMkLst>
            <pc:docMk/>
            <pc:sldMk cId="1470540226" sldId="358"/>
            <ac:picMk id="7" creationId="{36760FAA-2687-34C2-3899-84539F4CC8E4}"/>
          </ac:picMkLst>
        </pc:picChg>
        <pc:picChg chg="del">
          <ac:chgData name="Morgan Dundas" userId="4.sajeckiplanning.egnyte.com_tp_egnyte_plus" providerId="OAuth2" clId="{106CF8F4-72CC-4AB5-8C3E-2FA108DF8ACE}" dt="2024-11-11T18:50:16.685" v="73" actId="478"/>
          <ac:picMkLst>
            <pc:docMk/>
            <pc:sldMk cId="1470540226" sldId="358"/>
            <ac:picMk id="8" creationId="{5D41B9AD-9B1F-57A3-30C0-032A09D01941}"/>
          </ac:picMkLst>
        </pc:picChg>
        <pc:picChg chg="add mod">
          <ac:chgData name="Morgan Dundas" userId="4.sajeckiplanning.egnyte.com_tp_egnyte_plus" providerId="OAuth2" clId="{106CF8F4-72CC-4AB5-8C3E-2FA108DF8ACE}" dt="2024-11-11T18:45:55.673" v="17" actId="1076"/>
          <ac:picMkLst>
            <pc:docMk/>
            <pc:sldMk cId="1470540226" sldId="358"/>
            <ac:picMk id="12" creationId="{7DA145FB-FDFD-BF63-2D86-1E0770B8754E}"/>
          </ac:picMkLst>
        </pc:picChg>
        <pc:picChg chg="del">
          <ac:chgData name="Morgan Dundas" userId="4.sajeckiplanning.egnyte.com_tp_egnyte_plus" providerId="OAuth2" clId="{106CF8F4-72CC-4AB5-8C3E-2FA108DF8ACE}" dt="2024-11-11T18:44:30.603" v="6" actId="478"/>
          <ac:picMkLst>
            <pc:docMk/>
            <pc:sldMk cId="1470540226" sldId="358"/>
            <ac:picMk id="14" creationId="{FDDE715F-44F5-B1D7-6561-F24054BF72B7}"/>
          </ac:picMkLst>
        </pc:picChg>
        <pc:picChg chg="add mod ord modCrop">
          <ac:chgData name="Morgan Dundas" userId="4.sajeckiplanning.egnyte.com_tp_egnyte_plus" providerId="OAuth2" clId="{106CF8F4-72CC-4AB5-8C3E-2FA108DF8ACE}" dt="2024-11-11T18:58:19.742" v="193" actId="732"/>
          <ac:picMkLst>
            <pc:docMk/>
            <pc:sldMk cId="1470540226" sldId="358"/>
            <ac:picMk id="16" creationId="{588A12BF-A8B0-776D-7B98-F0C57EA8E1F6}"/>
          </ac:picMkLst>
        </pc:picChg>
        <pc:picChg chg="add mod">
          <ac:chgData name="Morgan Dundas" userId="4.sajeckiplanning.egnyte.com_tp_egnyte_plus" providerId="OAuth2" clId="{106CF8F4-72CC-4AB5-8C3E-2FA108DF8ACE}" dt="2024-11-11T18:44:39.964" v="10" actId="1076"/>
          <ac:picMkLst>
            <pc:docMk/>
            <pc:sldMk cId="1470540226" sldId="358"/>
            <ac:picMk id="1026" creationId="{3C7EAAF9-19AC-56B7-694C-B1E066B120AA}"/>
          </ac:picMkLst>
        </pc:picChg>
      </pc:sldChg>
      <pc:sldChg chg="delSp del mod">
        <pc:chgData name="Morgan Dundas" userId="4.sajeckiplanning.egnyte.com_tp_egnyte_plus" providerId="OAuth2" clId="{106CF8F4-72CC-4AB5-8C3E-2FA108DF8ACE}" dt="2024-11-11T19:30:41.970" v="601" actId="47"/>
        <pc:sldMkLst>
          <pc:docMk/>
          <pc:sldMk cId="1888652667" sldId="359"/>
        </pc:sldMkLst>
        <pc:picChg chg="del">
          <ac:chgData name="Morgan Dundas" userId="4.sajeckiplanning.egnyte.com_tp_egnyte_plus" providerId="OAuth2" clId="{106CF8F4-72CC-4AB5-8C3E-2FA108DF8ACE}" dt="2024-11-11T19:29:55.758" v="600" actId="478"/>
          <ac:picMkLst>
            <pc:docMk/>
            <pc:sldMk cId="1888652667" sldId="359"/>
            <ac:picMk id="3" creationId="{2CE44DBA-F982-ED63-898E-06C4BDEBFA80}"/>
          </ac:picMkLst>
        </pc:picChg>
      </pc:sldChg>
      <pc:sldChg chg="del">
        <pc:chgData name="Morgan Dundas" userId="4.sajeckiplanning.egnyte.com_tp_egnyte_plus" providerId="OAuth2" clId="{106CF8F4-72CC-4AB5-8C3E-2FA108DF8ACE}" dt="2024-11-11T19:30:43.130" v="602" actId="47"/>
        <pc:sldMkLst>
          <pc:docMk/>
          <pc:sldMk cId="606959223" sldId="360"/>
        </pc:sldMkLst>
      </pc:sldChg>
      <pc:sldChg chg="addSp delSp modSp mod">
        <pc:chgData name="Morgan Dundas" userId="4.sajeckiplanning.egnyte.com_tp_egnyte_plus" providerId="OAuth2" clId="{106CF8F4-72CC-4AB5-8C3E-2FA108DF8ACE}" dt="2024-11-12T14:28:07.069" v="1145" actId="1076"/>
        <pc:sldMkLst>
          <pc:docMk/>
          <pc:sldMk cId="2665379124" sldId="361"/>
        </pc:sldMkLst>
        <pc:spChg chg="mod">
          <ac:chgData name="Morgan Dundas" userId="4.sajeckiplanning.egnyte.com_tp_egnyte_plus" providerId="OAuth2" clId="{106CF8F4-72CC-4AB5-8C3E-2FA108DF8ACE}" dt="2024-11-12T14:27:51.070" v="1142"/>
          <ac:spMkLst>
            <pc:docMk/>
            <pc:sldMk cId="2665379124" sldId="361"/>
            <ac:spMk id="4" creationId="{1D70A9C8-98C4-1472-9960-94DA9C7C4009}"/>
          </ac:spMkLst>
        </pc:spChg>
        <pc:spChg chg="del">
          <ac:chgData name="Morgan Dundas" userId="4.sajeckiplanning.egnyte.com_tp_egnyte_plus" providerId="OAuth2" clId="{106CF8F4-72CC-4AB5-8C3E-2FA108DF8ACE}" dt="2024-11-11T19:31:50.664" v="607" actId="478"/>
          <ac:spMkLst>
            <pc:docMk/>
            <pc:sldMk cId="2665379124" sldId="361"/>
            <ac:spMk id="57" creationId="{079C85BA-20D2-3CB6-6778-16DF085C7C20}"/>
          </ac:spMkLst>
        </pc:spChg>
        <pc:spChg chg="del">
          <ac:chgData name="Morgan Dundas" userId="4.sajeckiplanning.egnyte.com_tp_egnyte_plus" providerId="OAuth2" clId="{106CF8F4-72CC-4AB5-8C3E-2FA108DF8ACE}" dt="2024-11-11T19:31:50.664" v="607" actId="478"/>
          <ac:spMkLst>
            <pc:docMk/>
            <pc:sldMk cId="2665379124" sldId="361"/>
            <ac:spMk id="58" creationId="{CD196676-EA2E-531A-88E2-E05676AF21B7}"/>
          </ac:spMkLst>
        </pc:spChg>
        <pc:spChg chg="del">
          <ac:chgData name="Morgan Dundas" userId="4.sajeckiplanning.egnyte.com_tp_egnyte_plus" providerId="OAuth2" clId="{106CF8F4-72CC-4AB5-8C3E-2FA108DF8ACE}" dt="2024-11-11T19:31:50.664" v="607" actId="478"/>
          <ac:spMkLst>
            <pc:docMk/>
            <pc:sldMk cId="2665379124" sldId="361"/>
            <ac:spMk id="60" creationId="{705A4D73-0852-3B53-917E-1A7EAC7BA4CC}"/>
          </ac:spMkLst>
        </pc:spChg>
        <pc:spChg chg="del">
          <ac:chgData name="Morgan Dundas" userId="4.sajeckiplanning.egnyte.com_tp_egnyte_plus" providerId="OAuth2" clId="{106CF8F4-72CC-4AB5-8C3E-2FA108DF8ACE}" dt="2024-11-11T19:31:50.664" v="607" actId="478"/>
          <ac:spMkLst>
            <pc:docMk/>
            <pc:sldMk cId="2665379124" sldId="361"/>
            <ac:spMk id="61" creationId="{8D7F12B4-2B03-F6A0-93F6-9F631CD15E0D}"/>
          </ac:spMkLst>
        </pc:spChg>
        <pc:spChg chg="del">
          <ac:chgData name="Morgan Dundas" userId="4.sajeckiplanning.egnyte.com_tp_egnyte_plus" providerId="OAuth2" clId="{106CF8F4-72CC-4AB5-8C3E-2FA108DF8ACE}" dt="2024-11-11T19:31:50.664" v="607" actId="478"/>
          <ac:spMkLst>
            <pc:docMk/>
            <pc:sldMk cId="2665379124" sldId="361"/>
            <ac:spMk id="62" creationId="{C17FC9AC-26C2-6D4D-D77A-E21C9F6B3E6D}"/>
          </ac:spMkLst>
        </pc:spChg>
        <pc:spChg chg="del">
          <ac:chgData name="Morgan Dundas" userId="4.sajeckiplanning.egnyte.com_tp_egnyte_plus" providerId="OAuth2" clId="{106CF8F4-72CC-4AB5-8C3E-2FA108DF8ACE}" dt="2024-11-11T19:31:50.664" v="607" actId="478"/>
          <ac:spMkLst>
            <pc:docMk/>
            <pc:sldMk cId="2665379124" sldId="361"/>
            <ac:spMk id="63" creationId="{5884D618-8AF5-799E-60A0-AD120CF8C871}"/>
          </ac:spMkLst>
        </pc:spChg>
        <pc:spChg chg="del">
          <ac:chgData name="Morgan Dundas" userId="4.sajeckiplanning.egnyte.com_tp_egnyte_plus" providerId="OAuth2" clId="{106CF8F4-72CC-4AB5-8C3E-2FA108DF8ACE}" dt="2024-11-11T19:31:50.664" v="607" actId="478"/>
          <ac:spMkLst>
            <pc:docMk/>
            <pc:sldMk cId="2665379124" sldId="361"/>
            <ac:spMk id="64" creationId="{25B87C3D-7A2D-11D7-DF0C-DDEC7469231E}"/>
          </ac:spMkLst>
        </pc:spChg>
        <pc:spChg chg="del">
          <ac:chgData name="Morgan Dundas" userId="4.sajeckiplanning.egnyte.com_tp_egnyte_plus" providerId="OAuth2" clId="{106CF8F4-72CC-4AB5-8C3E-2FA108DF8ACE}" dt="2024-11-11T19:31:50.664" v="607" actId="478"/>
          <ac:spMkLst>
            <pc:docMk/>
            <pc:sldMk cId="2665379124" sldId="361"/>
            <ac:spMk id="65" creationId="{B10148D8-57B0-A1ED-7ACE-3968D7766367}"/>
          </ac:spMkLst>
        </pc:spChg>
        <pc:spChg chg="mod ord">
          <ac:chgData name="Morgan Dundas" userId="4.sajeckiplanning.egnyte.com_tp_egnyte_plus" providerId="OAuth2" clId="{106CF8F4-72CC-4AB5-8C3E-2FA108DF8ACE}" dt="2024-11-11T19:37:11.082" v="615" actId="1076"/>
          <ac:spMkLst>
            <pc:docMk/>
            <pc:sldMk cId="2665379124" sldId="361"/>
            <ac:spMk id="68" creationId="{287C3583-750B-6D55-38A4-4558448ECEDA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70" creationId="{C3C2F294-D8BA-1B81-F748-E334F3CE0D7E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71" creationId="{31BF38A4-1904-E236-8C57-2A6774342C06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72" creationId="{BBF03673-178B-286E-2164-AFB0C83C475C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73" creationId="{BE03EA18-302D-B6DB-0626-FAE92B5D9224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74" creationId="{61CA4C9C-08FA-2A90-4F90-AE6BB8351632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75" creationId="{98187E90-A730-AF1A-1581-725873A96829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76" creationId="{D06E6439-2480-26B8-D84E-FA51EC56004A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77" creationId="{5464B6F0-4B39-B398-4569-DC2DD3049A38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78" creationId="{72D3F497-DABA-B666-3E3F-CDDCF465558A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79" creationId="{86B213B1-F033-50CF-9AEF-BD31302506E3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80" creationId="{F0B46861-B65D-A79D-630E-4FB4806EC06C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81" creationId="{FBC1C583-074B-A2D1-0B17-ECE68F5B4ABA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82" creationId="{1129BD4D-DE44-8626-209E-7B7F5CAFACBF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83" creationId="{AACFF862-DC71-C5B4-DEAA-3A458DB64397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84" creationId="{98D4BF19-1350-40F3-D926-06D20293EF67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85" creationId="{958656D9-0F12-744F-4D9D-7243DBDAD98F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86" creationId="{592A95BF-9F48-9F94-2C78-9C0C5935D68E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87" creationId="{C65A04C1-9761-F91B-9EB9-CFC2C6509598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88" creationId="{BC481774-64A7-BC7D-6C43-F449E5F0B4CC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89" creationId="{4BE04FB1-EC45-AA0B-EB07-C73FDCAB8CAD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90" creationId="{6AC6DBB4-470B-E141-8D31-371C7894D262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91" creationId="{8F51B98A-CF82-714C-B372-7AA325F48ED0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92" creationId="{A6D2C508-A8C7-D43B-6CFC-04F283A188F2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93" creationId="{C2494694-50A8-2EAC-BEF7-32D5C52BE444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94" creationId="{EAF51372-B014-1015-0BF0-87E679857E61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95" creationId="{762E6A0C-199C-5EB5-D1DC-3B2D3F9D49AF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96" creationId="{1A915DDA-461F-1AE4-0F03-BCC97E42CC2E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97" creationId="{336B82C1-2114-5CD5-9C64-CD83BDCA0AB2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98" creationId="{034697A1-24DC-8D48-FDE0-6C83AB7E1A2D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99" creationId="{C18E0EE2-CD88-BEDE-03E4-6B6B9AB57C52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00" creationId="{0BFAAA9D-7C50-8CB0-694D-43ED3A09BD35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01" creationId="{1D0825AE-49DF-2682-D434-788D5DCC355E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02" creationId="{336E9186-1CCF-52B3-65F2-F114471B3BE7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03" creationId="{543BD295-4280-3822-3128-5827F45A4175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04" creationId="{303507F2-12BB-2E34-A762-8FA6CF4FA9B6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05" creationId="{553D0CE9-8EBB-86B9-78D1-FDE44662303B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06" creationId="{30143479-785F-20A2-372F-F5683C0508E2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07" creationId="{31722AD4-EC43-590A-1ED5-4C8307461918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08" creationId="{1F879868-1799-B320-EC70-653236C7BFF4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09" creationId="{52A71CC0-E600-B0EF-4EF8-E7429BA4F814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10" creationId="{B6728DEB-06D3-EAA7-6C0A-355F0AE9BF58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11" creationId="{09817F6C-209E-F982-6882-96B7CEFF1DAB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12" creationId="{61119991-30C6-3A80-20DC-65A193E7A2DE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13" creationId="{9314F4D8-237E-D6D6-F5ED-B770E8A5FB7E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14" creationId="{DE16623F-CA4A-5158-A595-2DF0EDD758D5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15" creationId="{CF2D901A-8223-C758-3595-B79FCD06A543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16" creationId="{B72C3D16-63F2-083C-362F-D858A39EB901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17" creationId="{3813CC7C-5C73-EA5A-3B2F-46069004D875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18" creationId="{70025F18-7B26-CF5E-DA03-04CC42C49F38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19" creationId="{DEE5F105-B347-5A87-6A51-035405C8537A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20" creationId="{3A4AECD8-2891-DA53-ED0F-C52103DD0F63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21" creationId="{12205BE0-B159-E30A-2FB5-A0A1E8506DDE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22" creationId="{44C489F8-7C33-1359-6593-4BF21233CB6A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23" creationId="{A3E5C77A-1F9B-9AA5-9681-52BD4823EA6B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24" creationId="{63BE7A1D-BE6D-498C-BA0E-84E61A8C3C4D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25" creationId="{0D047DB0-1BF4-7383-9384-530AE7425D73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26" creationId="{013866D2-7698-6B9F-C70D-5A39FCB0E862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27" creationId="{E11F5794-FADB-5912-5EEC-6342FA0F9A7A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28" creationId="{13B30422-BC35-0F34-AADD-586FBFD265CD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29" creationId="{A9C663CD-434A-4EE1-4ACE-0A83044F025C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30" creationId="{AA9B8910-B9AA-20AD-CEA3-FDD40A448F58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31" creationId="{B2C5C139-2DA5-0F3F-DEA8-93B89EF22386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32" creationId="{B7498A0A-B485-F754-4911-D7FDC829128F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33" creationId="{2CA31473-1AD9-9FD5-2110-1428CBCAC9E5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34" creationId="{EF555890-42A0-04CA-C82F-641497DE05A0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35" creationId="{C492524A-540F-3FFA-116E-3CF52DE03FFB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36" creationId="{EA8C66BD-8C58-AF27-479B-BAFA825B194C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37" creationId="{012BB943-258F-A6EC-F3C7-118A18D124C8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38" creationId="{73DC7D1A-FE27-644A-9234-DA8A7911BB9F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39" creationId="{F38B6741-FB97-F3FC-241E-A75495BB6D18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40" creationId="{0DA3F0EC-619E-0230-7EF9-93FD32E91CEA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41" creationId="{1951C6EA-CB0D-FF0D-04AC-0A807DB07325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42" creationId="{76C6F9B0-BE08-D172-EDCC-DDEB5448F789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43" creationId="{96B21F0B-FF32-CAA5-C0C7-E5715B888494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44" creationId="{EAE17723-8B4E-026D-5C2E-216FC38E5E36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45" creationId="{0DD6F591-976A-8EAC-BBCF-F8DE14CACBB3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46" creationId="{EDEE1673-9171-2A20-2FBC-4E87BFC7960A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47" creationId="{F53DBEF4-66DA-7756-16C5-E742E9A3DB0B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48" creationId="{9C7DFF78-4229-B3EC-B0F6-6D0550F4A5E4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49" creationId="{95F18769-E804-2E64-8C32-57E7C0AE46F6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50" creationId="{6686B94E-05F3-05AB-D7AA-98F18864D1A0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51" creationId="{A9549954-8560-1F9A-5327-F5DF67A1F590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52" creationId="{6ECD9BDF-1C51-EF58-0657-EBBBA352BD4D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53" creationId="{DE18408F-ABA9-ACBC-7D3B-D35F0DC84B1B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54" creationId="{226BB2E5-C5D1-4C60-05BB-7776C64ADA99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55" creationId="{01CA59ED-77BA-EB20-39B7-0508C0C835EB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56" creationId="{D21E7E38-9D34-195A-A1A1-53C7D7F25EF0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57" creationId="{4EAF99B5-5823-50BD-27A2-71EBBFEFDA09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58" creationId="{90205D0C-D8DC-34D3-0A77-F9F9B214882E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59" creationId="{55C4D489-5306-4E14-6DD1-28425352C273}"/>
          </ac:spMkLst>
        </pc:spChg>
        <pc:spChg chg="mod">
          <ac:chgData name="Morgan Dundas" userId="4.sajeckiplanning.egnyte.com_tp_egnyte_plus" providerId="OAuth2" clId="{106CF8F4-72CC-4AB5-8C3E-2FA108DF8ACE}" dt="2024-11-11T19:31:52.667" v="608"/>
          <ac:spMkLst>
            <pc:docMk/>
            <pc:sldMk cId="2665379124" sldId="361"/>
            <ac:spMk id="160" creationId="{B0D781B5-3B9E-3249-50EF-8A1F59B6FFD3}"/>
          </ac:spMkLst>
        </pc:spChg>
        <pc:spChg chg="add del mod">
          <ac:chgData name="Morgan Dundas" userId="4.sajeckiplanning.egnyte.com_tp_egnyte_plus" providerId="OAuth2" clId="{106CF8F4-72CC-4AB5-8C3E-2FA108DF8ACE}" dt="2024-11-11T21:11:52.503" v="701" actId="21"/>
          <ac:spMkLst>
            <pc:docMk/>
            <pc:sldMk cId="2665379124" sldId="361"/>
            <ac:spMk id="161" creationId="{F684AA3D-5C7F-5ABF-0444-5A7AC1D1FEA9}"/>
          </ac:spMkLst>
        </pc:spChg>
        <pc:spChg chg="add mod">
          <ac:chgData name="Morgan Dundas" userId="4.sajeckiplanning.egnyte.com_tp_egnyte_plus" providerId="OAuth2" clId="{106CF8F4-72CC-4AB5-8C3E-2FA108DF8ACE}" dt="2024-11-11T21:13:21.578" v="751" actId="207"/>
          <ac:spMkLst>
            <pc:docMk/>
            <pc:sldMk cId="2665379124" sldId="361"/>
            <ac:spMk id="163" creationId="{0750FA46-0983-6151-076D-4CED45B82902}"/>
          </ac:spMkLst>
        </pc:spChg>
        <pc:grpChg chg="del">
          <ac:chgData name="Morgan Dundas" userId="4.sajeckiplanning.egnyte.com_tp_egnyte_plus" providerId="OAuth2" clId="{106CF8F4-72CC-4AB5-8C3E-2FA108DF8ACE}" dt="2024-11-11T19:31:48.094" v="606" actId="478"/>
          <ac:grpSpMkLst>
            <pc:docMk/>
            <pc:sldMk cId="2665379124" sldId="361"/>
            <ac:grpSpMk id="2" creationId="{1A2FCE23-3692-204F-F5FF-219A3A2D8F72}"/>
          </ac:grpSpMkLst>
        </pc:grpChg>
        <pc:grpChg chg="add mod">
          <ac:chgData name="Morgan Dundas" userId="4.sajeckiplanning.egnyte.com_tp_egnyte_plus" providerId="OAuth2" clId="{106CF8F4-72CC-4AB5-8C3E-2FA108DF8ACE}" dt="2024-11-12T14:28:07.069" v="1145" actId="1076"/>
          <ac:grpSpMkLst>
            <pc:docMk/>
            <pc:sldMk cId="2665379124" sldId="361"/>
            <ac:grpSpMk id="2" creationId="{4DAFD30A-5CDA-0E8C-DF74-FCF5322A7441}"/>
          </ac:grpSpMkLst>
        </pc:grpChg>
        <pc:grpChg chg="del">
          <ac:chgData name="Morgan Dundas" userId="4.sajeckiplanning.egnyte.com_tp_egnyte_plus" providerId="OAuth2" clId="{106CF8F4-72CC-4AB5-8C3E-2FA108DF8ACE}" dt="2024-11-11T19:31:45.461" v="605" actId="478"/>
          <ac:grpSpMkLst>
            <pc:docMk/>
            <pc:sldMk cId="2665379124" sldId="361"/>
            <ac:grpSpMk id="23" creationId="{F74F8849-E0F6-A5EB-1519-448A4C3BAA44}"/>
          </ac:grpSpMkLst>
        </pc:grpChg>
        <pc:grpChg chg="add mod">
          <ac:chgData name="Morgan Dundas" userId="4.sajeckiplanning.egnyte.com_tp_egnyte_plus" providerId="OAuth2" clId="{106CF8F4-72CC-4AB5-8C3E-2FA108DF8ACE}" dt="2024-11-12T14:27:58.297" v="1144" actId="1076"/>
          <ac:grpSpMkLst>
            <pc:docMk/>
            <pc:sldMk cId="2665379124" sldId="361"/>
            <ac:grpSpMk id="67" creationId="{000CD057-6EEE-EEC1-6EB0-953070EBADE7}"/>
          </ac:grpSpMkLst>
        </pc:grpChg>
        <pc:picChg chg="mod">
          <ac:chgData name="Morgan Dundas" userId="4.sajeckiplanning.egnyte.com_tp_egnyte_plus" providerId="OAuth2" clId="{106CF8F4-72CC-4AB5-8C3E-2FA108DF8ACE}" dt="2024-11-12T14:27:51.070" v="1142"/>
          <ac:picMkLst>
            <pc:docMk/>
            <pc:sldMk cId="2665379124" sldId="361"/>
            <ac:picMk id="3" creationId="{0DAEC5A0-CB8E-7136-D5C2-312CD0AC9690}"/>
          </ac:picMkLst>
        </pc:picChg>
        <pc:picChg chg="del">
          <ac:chgData name="Morgan Dundas" userId="4.sajeckiplanning.egnyte.com_tp_egnyte_plus" providerId="OAuth2" clId="{106CF8F4-72CC-4AB5-8C3E-2FA108DF8ACE}" dt="2024-11-11T19:31:50.664" v="607" actId="478"/>
          <ac:picMkLst>
            <pc:docMk/>
            <pc:sldMk cId="2665379124" sldId="361"/>
            <ac:picMk id="59" creationId="{F2F175B6-A461-B83F-9223-2933B068AB8B}"/>
          </ac:picMkLst>
        </pc:picChg>
        <pc:picChg chg="del">
          <ac:chgData name="Morgan Dundas" userId="4.sajeckiplanning.egnyte.com_tp_egnyte_plus" providerId="OAuth2" clId="{106CF8F4-72CC-4AB5-8C3E-2FA108DF8ACE}" dt="2024-11-11T19:31:40.326" v="603" actId="478"/>
          <ac:picMkLst>
            <pc:docMk/>
            <pc:sldMk cId="2665379124" sldId="361"/>
            <ac:picMk id="66" creationId="{08C25F8E-A365-F81D-85CB-AA65E38619D4}"/>
          </ac:picMkLst>
        </pc:picChg>
        <pc:picChg chg="mod modCrop">
          <ac:chgData name="Morgan Dundas" userId="4.sajeckiplanning.egnyte.com_tp_egnyte_plus" providerId="OAuth2" clId="{106CF8F4-72CC-4AB5-8C3E-2FA108DF8ACE}" dt="2024-11-11T19:37:25.297" v="616" actId="732"/>
          <ac:picMkLst>
            <pc:docMk/>
            <pc:sldMk cId="2665379124" sldId="361"/>
            <ac:picMk id="69" creationId="{E41E53FF-3055-EC88-52D3-5535F43F7F15}"/>
          </ac:picMkLst>
        </pc:picChg>
        <pc:picChg chg="add mod">
          <ac:chgData name="Morgan Dundas" userId="4.sajeckiplanning.egnyte.com_tp_egnyte_plus" providerId="OAuth2" clId="{106CF8F4-72CC-4AB5-8C3E-2FA108DF8ACE}" dt="2024-11-11T21:13:01.494" v="749" actId="1076"/>
          <ac:picMkLst>
            <pc:docMk/>
            <pc:sldMk cId="2665379124" sldId="361"/>
            <ac:picMk id="162" creationId="{A145F3F3-6A20-F80C-EC7D-B223942D73FE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1T20:54:34.434" v="637" actId="14100"/>
        <pc:sldMkLst>
          <pc:docMk/>
          <pc:sldMk cId="82958417" sldId="362"/>
        </pc:sldMkLst>
        <pc:picChg chg="del">
          <ac:chgData name="Morgan Dundas" userId="4.sajeckiplanning.egnyte.com_tp_egnyte_plus" providerId="OAuth2" clId="{106CF8F4-72CC-4AB5-8C3E-2FA108DF8ACE}" dt="2024-11-11T20:45:46.048" v="618" actId="478"/>
          <ac:picMkLst>
            <pc:docMk/>
            <pc:sldMk cId="82958417" sldId="362"/>
            <ac:picMk id="3" creationId="{1A6CDE6E-5B4C-57D1-1A75-345B79CBB266}"/>
          </ac:picMkLst>
        </pc:picChg>
        <pc:picChg chg="del">
          <ac:chgData name="Morgan Dundas" userId="4.sajeckiplanning.egnyte.com_tp_egnyte_plus" providerId="OAuth2" clId="{106CF8F4-72CC-4AB5-8C3E-2FA108DF8ACE}" dt="2024-11-11T20:16:20.570" v="617" actId="478"/>
          <ac:picMkLst>
            <pc:docMk/>
            <pc:sldMk cId="82958417" sldId="362"/>
            <ac:picMk id="4" creationId="{AD222A19-9FA7-D87E-E123-3D8D2F35509C}"/>
          </ac:picMkLst>
        </pc:picChg>
        <pc:picChg chg="del">
          <ac:chgData name="Morgan Dundas" userId="4.sajeckiplanning.egnyte.com_tp_egnyte_plus" providerId="OAuth2" clId="{106CF8F4-72CC-4AB5-8C3E-2FA108DF8ACE}" dt="2024-11-11T20:47:54.047" v="623" actId="478"/>
          <ac:picMkLst>
            <pc:docMk/>
            <pc:sldMk cId="82958417" sldId="362"/>
            <ac:picMk id="5" creationId="{95FC1800-A369-1865-2C80-097F71BC81F7}"/>
          </ac:picMkLst>
        </pc:picChg>
        <pc:picChg chg="add mod">
          <ac:chgData name="Morgan Dundas" userId="4.sajeckiplanning.egnyte.com_tp_egnyte_plus" providerId="OAuth2" clId="{106CF8F4-72CC-4AB5-8C3E-2FA108DF8ACE}" dt="2024-11-11T20:46:02.760" v="622" actId="1076"/>
          <ac:picMkLst>
            <pc:docMk/>
            <pc:sldMk cId="82958417" sldId="362"/>
            <ac:picMk id="7" creationId="{EB875DC4-ABA9-B2D2-0DC9-5EAC75A04433}"/>
          </ac:picMkLst>
        </pc:picChg>
        <pc:picChg chg="del">
          <ac:chgData name="Morgan Dundas" userId="4.sajeckiplanning.egnyte.com_tp_egnyte_plus" providerId="OAuth2" clId="{106CF8F4-72CC-4AB5-8C3E-2FA108DF8ACE}" dt="2024-11-11T20:54:10.350" v="630" actId="478"/>
          <ac:picMkLst>
            <pc:docMk/>
            <pc:sldMk cId="82958417" sldId="362"/>
            <ac:picMk id="8" creationId="{C4ECA8CE-B4A4-7021-0F7F-53710B335A2B}"/>
          </ac:picMkLst>
        </pc:picChg>
        <pc:picChg chg="add mod">
          <ac:chgData name="Morgan Dundas" userId="4.sajeckiplanning.egnyte.com_tp_egnyte_plus" providerId="OAuth2" clId="{106CF8F4-72CC-4AB5-8C3E-2FA108DF8ACE}" dt="2024-11-11T20:48:17.450" v="629" actId="1076"/>
          <ac:picMkLst>
            <pc:docMk/>
            <pc:sldMk cId="82958417" sldId="362"/>
            <ac:picMk id="11" creationId="{997646B5-B140-C68D-369E-94BDE45C4BC6}"/>
          </ac:picMkLst>
        </pc:picChg>
        <pc:picChg chg="add mod">
          <ac:chgData name="Morgan Dundas" userId="4.sajeckiplanning.egnyte.com_tp_egnyte_plus" providerId="OAuth2" clId="{106CF8F4-72CC-4AB5-8C3E-2FA108DF8ACE}" dt="2024-11-11T20:54:34.434" v="637" actId="14100"/>
          <ac:picMkLst>
            <pc:docMk/>
            <pc:sldMk cId="82958417" sldId="362"/>
            <ac:picMk id="13" creationId="{777F5439-82E9-C3C2-EAB0-D1E62AB177C7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2T14:40:51.588" v="1253" actId="1076"/>
        <pc:sldMkLst>
          <pc:docMk/>
          <pc:sldMk cId="4118578031" sldId="363"/>
        </pc:sldMkLst>
        <pc:spChg chg="add mod">
          <ac:chgData name="Morgan Dundas" userId="4.sajeckiplanning.egnyte.com_tp_egnyte_plus" providerId="OAuth2" clId="{106CF8F4-72CC-4AB5-8C3E-2FA108DF8ACE}" dt="2024-11-12T14:40:51.588" v="1253" actId="1076"/>
          <ac:spMkLst>
            <pc:docMk/>
            <pc:sldMk cId="4118578031" sldId="363"/>
            <ac:spMk id="6" creationId="{4AE4208D-2076-D684-8AEC-8EAB0D1BFA1F}"/>
          </ac:spMkLst>
        </pc:spChg>
        <pc:spChg chg="add del mod">
          <ac:chgData name="Morgan Dundas" userId="4.sajeckiplanning.egnyte.com_tp_egnyte_plus" providerId="OAuth2" clId="{106CF8F4-72CC-4AB5-8C3E-2FA108DF8ACE}" dt="2024-11-12T14:40:41.633" v="1252" actId="478"/>
          <ac:spMkLst>
            <pc:docMk/>
            <pc:sldMk cId="4118578031" sldId="363"/>
            <ac:spMk id="9" creationId="{CF8B490B-1DC8-F3E4-8731-C44CE2288ECF}"/>
          </ac:spMkLst>
        </pc:spChg>
        <pc:spChg chg="mod">
          <ac:chgData name="Morgan Dundas" userId="4.sajeckiplanning.egnyte.com_tp_egnyte_plus" providerId="OAuth2" clId="{106CF8F4-72CC-4AB5-8C3E-2FA108DF8ACE}" dt="2024-11-11T21:02:22.377" v="682" actId="14100"/>
          <ac:spMkLst>
            <pc:docMk/>
            <pc:sldMk cId="4118578031" sldId="363"/>
            <ac:spMk id="14" creationId="{43B14691-1AC0-A092-DBA6-6F317050E205}"/>
          </ac:spMkLst>
        </pc:spChg>
        <pc:grpChg chg="del">
          <ac:chgData name="Morgan Dundas" userId="4.sajeckiplanning.egnyte.com_tp_egnyte_plus" providerId="OAuth2" clId="{106CF8F4-72CC-4AB5-8C3E-2FA108DF8ACE}" dt="2024-11-11T20:56:27.622" v="639" actId="478"/>
          <ac:grpSpMkLst>
            <pc:docMk/>
            <pc:sldMk cId="4118578031" sldId="363"/>
            <ac:grpSpMk id="13" creationId="{6436D070-11B0-9977-2444-FC8442F536DD}"/>
          </ac:grpSpMkLst>
        </pc:grpChg>
        <pc:picChg chg="del">
          <ac:chgData name="Morgan Dundas" userId="4.sajeckiplanning.egnyte.com_tp_egnyte_plus" providerId="OAuth2" clId="{106CF8F4-72CC-4AB5-8C3E-2FA108DF8ACE}" dt="2024-11-11T20:56:24.989" v="638" actId="478"/>
          <ac:picMkLst>
            <pc:docMk/>
            <pc:sldMk cId="4118578031" sldId="363"/>
            <ac:picMk id="2" creationId="{5A83186F-5C35-C2BA-B5EF-9EB353AFD23F}"/>
          </ac:picMkLst>
        </pc:picChg>
        <pc:picChg chg="add mod">
          <ac:chgData name="Morgan Dundas" userId="4.sajeckiplanning.egnyte.com_tp_egnyte_plus" providerId="OAuth2" clId="{106CF8F4-72CC-4AB5-8C3E-2FA108DF8ACE}" dt="2024-11-12T14:34:23.625" v="1188" actId="207"/>
          <ac:picMkLst>
            <pc:docMk/>
            <pc:sldMk cId="4118578031" sldId="363"/>
            <ac:picMk id="3" creationId="{1D9852BE-8E10-E895-4B0C-A525AB003CFB}"/>
          </ac:picMkLst>
        </pc:picChg>
        <pc:picChg chg="add mod">
          <ac:chgData name="Morgan Dundas" userId="4.sajeckiplanning.egnyte.com_tp_egnyte_plus" providerId="OAuth2" clId="{106CF8F4-72CC-4AB5-8C3E-2FA108DF8ACE}" dt="2024-11-11T20:57:20.752" v="648" actId="692"/>
          <ac:picMkLst>
            <pc:docMk/>
            <pc:sldMk cId="4118578031" sldId="363"/>
            <ac:picMk id="4" creationId="{751E5F79-B960-E1AA-9E28-E41C6F43785F}"/>
          </ac:picMkLst>
        </pc:picChg>
        <pc:picChg chg="add mod">
          <ac:chgData name="Morgan Dundas" userId="4.sajeckiplanning.egnyte.com_tp_egnyte_plus" providerId="OAuth2" clId="{106CF8F4-72CC-4AB5-8C3E-2FA108DF8ACE}" dt="2024-11-12T14:40:51.588" v="1253" actId="1076"/>
          <ac:picMkLst>
            <pc:docMk/>
            <pc:sldMk cId="4118578031" sldId="363"/>
            <ac:picMk id="5" creationId="{32EEF2B1-A6D1-5B64-D793-86897B6C8FC3}"/>
          </ac:picMkLst>
        </pc:picChg>
        <pc:picChg chg="add del mod">
          <ac:chgData name="Morgan Dundas" userId="4.sajeckiplanning.egnyte.com_tp_egnyte_plus" providerId="OAuth2" clId="{106CF8F4-72CC-4AB5-8C3E-2FA108DF8ACE}" dt="2024-11-12T14:40:41.633" v="1252" actId="478"/>
          <ac:picMkLst>
            <pc:docMk/>
            <pc:sldMk cId="4118578031" sldId="363"/>
            <ac:picMk id="7" creationId="{15AB39E1-D942-AD80-326F-A33767239675}"/>
          </ac:picMkLst>
        </pc:picChg>
        <pc:picChg chg="add mod ord">
          <ac:chgData name="Morgan Dundas" userId="4.sajeckiplanning.egnyte.com_tp_egnyte_plus" providerId="OAuth2" clId="{106CF8F4-72CC-4AB5-8C3E-2FA108DF8ACE}" dt="2024-11-11T20:57:35.901" v="651" actId="692"/>
          <ac:picMkLst>
            <pc:docMk/>
            <pc:sldMk cId="4118578031" sldId="363"/>
            <ac:picMk id="8" creationId="{A5B01A08-2A67-6413-563E-F63E88CDDBEF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2T14:41:00.853" v="1255" actId="1076"/>
        <pc:sldMkLst>
          <pc:docMk/>
          <pc:sldMk cId="1909102156" sldId="364"/>
        </pc:sldMkLst>
        <pc:spChg chg="add mod">
          <ac:chgData name="Morgan Dundas" userId="4.sajeckiplanning.egnyte.com_tp_egnyte_plus" providerId="OAuth2" clId="{106CF8F4-72CC-4AB5-8C3E-2FA108DF8ACE}" dt="2024-11-12T14:41:00.853" v="1255" actId="1076"/>
          <ac:spMkLst>
            <pc:docMk/>
            <pc:sldMk cId="1909102156" sldId="364"/>
            <ac:spMk id="6" creationId="{FCE65A71-7E7D-B468-0BA1-CE156E7566EE}"/>
          </ac:spMkLst>
        </pc:spChg>
        <pc:spChg chg="add mod">
          <ac:chgData name="Morgan Dundas" userId="4.sajeckiplanning.egnyte.com_tp_egnyte_plus" providerId="OAuth2" clId="{106CF8F4-72CC-4AB5-8C3E-2FA108DF8ACE}" dt="2024-11-11T21:02:36.669" v="684"/>
          <ac:spMkLst>
            <pc:docMk/>
            <pc:sldMk cId="1909102156" sldId="364"/>
            <ac:spMk id="9" creationId="{2C2EB926-CB76-0B06-A5B0-E3B6FF4BE07A}"/>
          </ac:spMkLst>
        </pc:spChg>
        <pc:spChg chg="mod">
          <ac:chgData name="Morgan Dundas" userId="4.sajeckiplanning.egnyte.com_tp_egnyte_plus" providerId="OAuth2" clId="{106CF8F4-72CC-4AB5-8C3E-2FA108DF8ACE}" dt="2024-11-11T21:00:19.326" v="657" actId="1076"/>
          <ac:spMkLst>
            <pc:docMk/>
            <pc:sldMk cId="1909102156" sldId="364"/>
            <ac:spMk id="12" creationId="{4BCD96D0-4BFA-7DA4-FD06-8D0A539BB74A}"/>
          </ac:spMkLst>
        </pc:spChg>
        <pc:spChg chg="del">
          <ac:chgData name="Morgan Dundas" userId="4.sajeckiplanning.egnyte.com_tp_egnyte_plus" providerId="OAuth2" clId="{106CF8F4-72CC-4AB5-8C3E-2FA108DF8ACE}" dt="2024-11-11T21:02:30.340" v="683" actId="478"/>
          <ac:spMkLst>
            <pc:docMk/>
            <pc:sldMk cId="1909102156" sldId="364"/>
            <ac:spMk id="13" creationId="{CD3AFBC4-9392-4C9B-71EF-5B2106191941}"/>
          </ac:spMkLst>
        </pc:spChg>
        <pc:picChg chg="del">
          <ac:chgData name="Morgan Dundas" userId="4.sajeckiplanning.egnyte.com_tp_egnyte_plus" providerId="OAuth2" clId="{106CF8F4-72CC-4AB5-8C3E-2FA108DF8ACE}" dt="2024-11-11T21:00:00.221" v="652" actId="478"/>
          <ac:picMkLst>
            <pc:docMk/>
            <pc:sldMk cId="1909102156" sldId="364"/>
            <ac:picMk id="2" creationId="{5FB16F64-42BE-9336-FCC8-A56A96A9EF1D}"/>
          </ac:picMkLst>
        </pc:picChg>
        <pc:picChg chg="add mod">
          <ac:chgData name="Morgan Dundas" userId="4.sajeckiplanning.egnyte.com_tp_egnyte_plus" providerId="OAuth2" clId="{106CF8F4-72CC-4AB5-8C3E-2FA108DF8ACE}" dt="2024-11-12T14:34:01.939" v="1186"/>
          <ac:picMkLst>
            <pc:docMk/>
            <pc:sldMk cId="1909102156" sldId="364"/>
            <ac:picMk id="2" creationId="{CC9221D9-6F0B-BC4F-8B95-C83582E407F1}"/>
          </ac:picMkLst>
        </pc:picChg>
        <pc:picChg chg="add mod">
          <ac:chgData name="Morgan Dundas" userId="4.sajeckiplanning.egnyte.com_tp_egnyte_plus" providerId="OAuth2" clId="{106CF8F4-72CC-4AB5-8C3E-2FA108DF8ACE}" dt="2024-11-12T14:34:42.594" v="1196" actId="1037"/>
          <ac:picMkLst>
            <pc:docMk/>
            <pc:sldMk cId="1909102156" sldId="364"/>
            <ac:picMk id="3" creationId="{04EEB651-B9B1-3120-9A86-ACD78B05359A}"/>
          </ac:picMkLst>
        </pc:picChg>
        <pc:picChg chg="add mod ord">
          <ac:chgData name="Morgan Dundas" userId="4.sajeckiplanning.egnyte.com_tp_egnyte_plus" providerId="OAuth2" clId="{106CF8F4-72CC-4AB5-8C3E-2FA108DF8ACE}" dt="2024-11-11T21:01:58.013" v="668" actId="1076"/>
          <ac:picMkLst>
            <pc:docMk/>
            <pc:sldMk cId="1909102156" sldId="364"/>
            <ac:picMk id="4" creationId="{DBD31AA7-C19B-AEC5-7BF8-E5B9F884B6AB}"/>
          </ac:picMkLst>
        </pc:picChg>
        <pc:picChg chg="add mod">
          <ac:chgData name="Morgan Dundas" userId="4.sajeckiplanning.egnyte.com_tp_egnyte_plus" providerId="OAuth2" clId="{106CF8F4-72CC-4AB5-8C3E-2FA108DF8ACE}" dt="2024-11-12T14:41:00.853" v="1255" actId="1076"/>
          <ac:picMkLst>
            <pc:docMk/>
            <pc:sldMk cId="1909102156" sldId="364"/>
            <ac:picMk id="5" creationId="{4622F018-464E-1BF6-344D-DF3D80D69581}"/>
          </ac:picMkLst>
        </pc:picChg>
        <pc:picChg chg="del">
          <ac:chgData name="Morgan Dundas" userId="4.sajeckiplanning.egnyte.com_tp_egnyte_plus" providerId="OAuth2" clId="{106CF8F4-72CC-4AB5-8C3E-2FA108DF8ACE}" dt="2024-11-11T21:00:02.776" v="653" actId="478"/>
          <ac:picMkLst>
            <pc:docMk/>
            <pc:sldMk cId="1909102156" sldId="364"/>
            <ac:picMk id="5" creationId="{500D7784-9BDB-E353-5EA1-629E676E38CD}"/>
          </ac:picMkLst>
        </pc:picChg>
        <pc:picChg chg="del">
          <ac:chgData name="Morgan Dundas" userId="4.sajeckiplanning.egnyte.com_tp_egnyte_plus" providerId="OAuth2" clId="{106CF8F4-72CC-4AB5-8C3E-2FA108DF8ACE}" dt="2024-11-11T21:00:04.643" v="654" actId="478"/>
          <ac:picMkLst>
            <pc:docMk/>
            <pc:sldMk cId="1909102156" sldId="364"/>
            <ac:picMk id="6" creationId="{4B49EE4A-3207-7D7A-E877-D04AA15C73F9}"/>
          </ac:picMkLst>
        </pc:picChg>
        <pc:picChg chg="add mod">
          <ac:chgData name="Morgan Dundas" userId="4.sajeckiplanning.egnyte.com_tp_egnyte_plus" providerId="OAuth2" clId="{106CF8F4-72CC-4AB5-8C3E-2FA108DF8ACE}" dt="2024-11-11T21:02:03.523" v="670" actId="14100"/>
          <ac:picMkLst>
            <pc:docMk/>
            <pc:sldMk cId="1909102156" sldId="364"/>
            <ac:picMk id="8" creationId="{BF18275B-AAE1-BC3A-6246-080F6CC48D2F}"/>
          </ac:picMkLst>
        </pc:picChg>
        <pc:picChg chg="add del">
          <ac:chgData name="Morgan Dundas" userId="4.sajeckiplanning.egnyte.com_tp_egnyte_plus" providerId="OAuth2" clId="{106CF8F4-72CC-4AB5-8C3E-2FA108DF8ACE}" dt="2024-11-11T21:16:48.015" v="753" actId="22"/>
          <ac:picMkLst>
            <pc:docMk/>
            <pc:sldMk cId="1909102156" sldId="364"/>
            <ac:picMk id="14" creationId="{C2C7743A-5253-AD15-61D8-5D99C727D712}"/>
          </ac:picMkLst>
        </pc:picChg>
        <pc:cxnChg chg="mod">
          <ac:chgData name="Morgan Dundas" userId="4.sajeckiplanning.egnyte.com_tp_egnyte_plus" providerId="OAuth2" clId="{106CF8F4-72CC-4AB5-8C3E-2FA108DF8ACE}" dt="2024-11-11T21:00:19.326" v="657" actId="1076"/>
          <ac:cxnSpMkLst>
            <pc:docMk/>
            <pc:sldMk cId="1909102156" sldId="364"/>
            <ac:cxnSpMk id="11" creationId="{A849628A-4329-2994-0A56-B1FA4094F730}"/>
          </ac:cxnSpMkLst>
        </pc:cxnChg>
      </pc:sldChg>
      <pc:sldChg chg="addSp delSp modSp mod">
        <pc:chgData name="Morgan Dundas" userId="4.sajeckiplanning.egnyte.com_tp_egnyte_plus" providerId="OAuth2" clId="{106CF8F4-72CC-4AB5-8C3E-2FA108DF8ACE}" dt="2024-11-12T14:41:21.630" v="1259" actId="1076"/>
        <pc:sldMkLst>
          <pc:docMk/>
          <pc:sldMk cId="1304790344" sldId="365"/>
        </pc:sldMkLst>
        <pc:spChg chg="add mod">
          <ac:chgData name="Morgan Dundas" userId="4.sajeckiplanning.egnyte.com_tp_egnyte_plus" providerId="OAuth2" clId="{106CF8F4-72CC-4AB5-8C3E-2FA108DF8ACE}" dt="2024-11-12T14:36:24.631" v="1214" actId="692"/>
          <ac:spMkLst>
            <pc:docMk/>
            <pc:sldMk cId="1304790344" sldId="365"/>
            <ac:spMk id="3" creationId="{A6C83134-7068-5241-0CAB-A7A02DC135EF}"/>
          </ac:spMkLst>
        </pc:spChg>
        <pc:spChg chg="add mod">
          <ac:chgData name="Morgan Dundas" userId="4.sajeckiplanning.egnyte.com_tp_egnyte_plus" providerId="OAuth2" clId="{106CF8F4-72CC-4AB5-8C3E-2FA108DF8ACE}" dt="2024-11-12T14:41:21.630" v="1259" actId="1076"/>
          <ac:spMkLst>
            <pc:docMk/>
            <pc:sldMk cId="1304790344" sldId="365"/>
            <ac:spMk id="7" creationId="{93C71934-E375-B067-45A8-E1E3300A303A}"/>
          </ac:spMkLst>
        </pc:spChg>
        <pc:spChg chg="add mod">
          <ac:chgData name="Morgan Dundas" userId="4.sajeckiplanning.egnyte.com_tp_egnyte_plus" providerId="OAuth2" clId="{106CF8F4-72CC-4AB5-8C3E-2FA108DF8ACE}" dt="2024-11-11T21:12:36.927" v="746"/>
          <ac:spMkLst>
            <pc:docMk/>
            <pc:sldMk cId="1304790344" sldId="365"/>
            <ac:spMk id="9" creationId="{768744B1-2F8E-7D6B-CA9A-8FBC6A34C8E8}"/>
          </ac:spMkLst>
        </pc:spChg>
        <pc:spChg chg="del">
          <ac:chgData name="Morgan Dundas" userId="4.sajeckiplanning.egnyte.com_tp_egnyte_plus" providerId="OAuth2" clId="{106CF8F4-72CC-4AB5-8C3E-2FA108DF8ACE}" dt="2024-11-11T21:12:36.368" v="745" actId="478"/>
          <ac:spMkLst>
            <pc:docMk/>
            <pc:sldMk cId="1304790344" sldId="365"/>
            <ac:spMk id="14" creationId="{43D55578-01DF-0A78-147B-E1AB75A2A216}"/>
          </ac:spMkLst>
        </pc:spChg>
        <pc:spChg chg="add mod">
          <ac:chgData name="Morgan Dundas" userId="4.sajeckiplanning.egnyte.com_tp_egnyte_plus" providerId="OAuth2" clId="{106CF8F4-72CC-4AB5-8C3E-2FA108DF8ACE}" dt="2024-11-11T21:12:21.971" v="744" actId="14100"/>
          <ac:spMkLst>
            <pc:docMk/>
            <pc:sldMk cId="1304790344" sldId="365"/>
            <ac:spMk id="161" creationId="{F684AA3D-5C7F-5ABF-0444-5A7AC1D1FEA9}"/>
          </ac:spMkLst>
        </pc:spChg>
        <pc:picChg chg="del">
          <ac:chgData name="Morgan Dundas" userId="4.sajeckiplanning.egnyte.com_tp_egnyte_plus" providerId="OAuth2" clId="{106CF8F4-72CC-4AB5-8C3E-2FA108DF8ACE}" dt="2024-11-11T21:10:27.365" v="685" actId="478"/>
          <ac:picMkLst>
            <pc:docMk/>
            <pc:sldMk cId="1304790344" sldId="365"/>
            <ac:picMk id="2" creationId="{76B53DFA-83E8-3E63-72B5-89919022F93C}"/>
          </ac:picMkLst>
        </pc:picChg>
        <pc:picChg chg="add mod">
          <ac:chgData name="Morgan Dundas" userId="4.sajeckiplanning.egnyte.com_tp_egnyte_plus" providerId="OAuth2" clId="{106CF8F4-72CC-4AB5-8C3E-2FA108DF8ACE}" dt="2024-11-12T14:29:49.367" v="1159" actId="1076"/>
          <ac:picMkLst>
            <pc:docMk/>
            <pc:sldMk cId="1304790344" sldId="365"/>
            <ac:picMk id="2" creationId="{E6E1353C-62BA-A972-312B-6EA1581890F9}"/>
          </ac:picMkLst>
        </pc:picChg>
        <pc:picChg chg="add mod">
          <ac:chgData name="Morgan Dundas" userId="4.sajeckiplanning.egnyte.com_tp_egnyte_plus" providerId="OAuth2" clId="{106CF8F4-72CC-4AB5-8C3E-2FA108DF8ACE}" dt="2024-11-11T21:10:36.883" v="690" actId="1076"/>
          <ac:picMkLst>
            <pc:docMk/>
            <pc:sldMk cId="1304790344" sldId="365"/>
            <ac:picMk id="4" creationId="{C9F8760F-62A5-2C7B-24E8-ACA383112B9E}"/>
          </ac:picMkLst>
        </pc:picChg>
        <pc:picChg chg="del">
          <ac:chgData name="Morgan Dundas" userId="4.sajeckiplanning.egnyte.com_tp_egnyte_plus" providerId="OAuth2" clId="{106CF8F4-72CC-4AB5-8C3E-2FA108DF8ACE}" dt="2024-11-11T21:10:28.237" v="686" actId="478"/>
          <ac:picMkLst>
            <pc:docMk/>
            <pc:sldMk cId="1304790344" sldId="365"/>
            <ac:picMk id="5" creationId="{171FFCC3-0A10-3F0D-6F79-9F456E28EFFA}"/>
          </ac:picMkLst>
        </pc:picChg>
        <pc:picChg chg="add mod">
          <ac:chgData name="Morgan Dundas" userId="4.sajeckiplanning.egnyte.com_tp_egnyte_plus" providerId="OAuth2" clId="{106CF8F4-72CC-4AB5-8C3E-2FA108DF8ACE}" dt="2024-11-12T14:36:46.746" v="1216" actId="1076"/>
          <ac:picMkLst>
            <pc:docMk/>
            <pc:sldMk cId="1304790344" sldId="365"/>
            <ac:picMk id="5" creationId="{8C7AB808-C54B-382D-B523-51F22C8BD296}"/>
          </ac:picMkLst>
        </pc:picChg>
        <pc:picChg chg="add mod">
          <ac:chgData name="Morgan Dundas" userId="4.sajeckiplanning.egnyte.com_tp_egnyte_plus" providerId="OAuth2" clId="{106CF8F4-72CC-4AB5-8C3E-2FA108DF8ACE}" dt="2024-11-12T14:41:21.630" v="1259" actId="1076"/>
          <ac:picMkLst>
            <pc:docMk/>
            <pc:sldMk cId="1304790344" sldId="365"/>
            <ac:picMk id="6" creationId="{8363E3BC-518C-929E-BBBE-627572766D2B}"/>
          </ac:picMkLst>
        </pc:picChg>
        <pc:picChg chg="del">
          <ac:chgData name="Morgan Dundas" userId="4.sajeckiplanning.egnyte.com_tp_egnyte_plus" providerId="OAuth2" clId="{106CF8F4-72CC-4AB5-8C3E-2FA108DF8ACE}" dt="2024-11-11T21:10:29.378" v="687" actId="478"/>
          <ac:picMkLst>
            <pc:docMk/>
            <pc:sldMk cId="1304790344" sldId="365"/>
            <ac:picMk id="6" creationId="{C2150245-2409-3BA8-BEE2-0EA6501F936B}"/>
          </ac:picMkLst>
        </pc:picChg>
        <pc:picChg chg="add mod">
          <ac:chgData name="Morgan Dundas" userId="4.sajeckiplanning.egnyte.com_tp_egnyte_plus" providerId="OAuth2" clId="{106CF8F4-72CC-4AB5-8C3E-2FA108DF8ACE}" dt="2024-11-11T21:11:26.313" v="698" actId="1038"/>
          <ac:picMkLst>
            <pc:docMk/>
            <pc:sldMk cId="1304790344" sldId="365"/>
            <ac:picMk id="8" creationId="{23B89421-AE07-8F5B-6C07-29C0A691EDA1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2T14:41:28.377" v="1261" actId="1076"/>
        <pc:sldMkLst>
          <pc:docMk/>
          <pc:sldMk cId="3764651615" sldId="366"/>
        </pc:sldMkLst>
        <pc:spChg chg="add mod">
          <ac:chgData name="Morgan Dundas" userId="4.sajeckiplanning.egnyte.com_tp_egnyte_plus" providerId="OAuth2" clId="{106CF8F4-72CC-4AB5-8C3E-2FA108DF8ACE}" dt="2024-11-11T21:31:55.901" v="789" actId="20577"/>
          <ac:spMkLst>
            <pc:docMk/>
            <pc:sldMk cId="3764651615" sldId="366"/>
            <ac:spMk id="3" creationId="{F6FBFB69-D44C-504B-40F2-EF660CB275EE}"/>
          </ac:spMkLst>
        </pc:spChg>
        <pc:spChg chg="add mod">
          <ac:chgData name="Morgan Dundas" userId="4.sajeckiplanning.egnyte.com_tp_egnyte_plus" providerId="OAuth2" clId="{106CF8F4-72CC-4AB5-8C3E-2FA108DF8ACE}" dt="2024-11-12T14:41:28.377" v="1261" actId="1076"/>
          <ac:spMkLst>
            <pc:docMk/>
            <pc:sldMk cId="3764651615" sldId="366"/>
            <ac:spMk id="10" creationId="{8BD1EEB0-3341-C7BE-9DFD-578DAD084F8E}"/>
          </ac:spMkLst>
        </pc:spChg>
        <pc:spChg chg="mod">
          <ac:chgData name="Morgan Dundas" userId="4.sajeckiplanning.egnyte.com_tp_egnyte_plus" providerId="OAuth2" clId="{106CF8F4-72CC-4AB5-8C3E-2FA108DF8ACE}" dt="2024-11-11T21:33:52.732" v="791" actId="1076"/>
          <ac:spMkLst>
            <pc:docMk/>
            <pc:sldMk cId="3764651615" sldId="366"/>
            <ac:spMk id="16" creationId="{CD424B4C-20E4-18D6-E6C2-6AF60CB07316}"/>
          </ac:spMkLst>
        </pc:spChg>
        <pc:grpChg chg="del">
          <ac:chgData name="Morgan Dundas" userId="4.sajeckiplanning.egnyte.com_tp_egnyte_plus" providerId="OAuth2" clId="{106CF8F4-72CC-4AB5-8C3E-2FA108DF8ACE}" dt="2024-11-11T21:33:48.069" v="790" actId="478"/>
          <ac:grpSpMkLst>
            <pc:docMk/>
            <pc:sldMk cId="3764651615" sldId="366"/>
            <ac:grpSpMk id="14" creationId="{BB559768-AE98-7FF5-AEB8-9B09910E7302}"/>
          </ac:grpSpMkLst>
        </pc:grpChg>
        <pc:picChg chg="del">
          <ac:chgData name="Morgan Dundas" userId="4.sajeckiplanning.egnyte.com_tp_egnyte_plus" providerId="OAuth2" clId="{106CF8F4-72CC-4AB5-8C3E-2FA108DF8ACE}" dt="2024-11-11T21:12:45.186" v="747" actId="478"/>
          <ac:picMkLst>
            <pc:docMk/>
            <pc:sldMk cId="3764651615" sldId="366"/>
            <ac:picMk id="2" creationId="{F3C405FB-3F9F-A1B1-0A97-ED2498A9D195}"/>
          </ac:picMkLst>
        </pc:picChg>
        <pc:picChg chg="add mod">
          <ac:chgData name="Morgan Dundas" userId="4.sajeckiplanning.egnyte.com_tp_egnyte_plus" providerId="OAuth2" clId="{106CF8F4-72CC-4AB5-8C3E-2FA108DF8ACE}" dt="2024-11-11T21:45:57.569" v="794" actId="1076"/>
          <ac:picMkLst>
            <pc:docMk/>
            <pc:sldMk cId="3764651615" sldId="366"/>
            <ac:picMk id="4" creationId="{4D64D240-52C0-B9A2-8216-37E1828039E3}"/>
          </ac:picMkLst>
        </pc:picChg>
        <pc:picChg chg="add mod">
          <ac:chgData name="Morgan Dundas" userId="4.sajeckiplanning.egnyte.com_tp_egnyte_plus" providerId="OAuth2" clId="{106CF8F4-72CC-4AB5-8C3E-2FA108DF8ACE}" dt="2024-11-11T21:46:37.693" v="799" actId="14100"/>
          <ac:picMkLst>
            <pc:docMk/>
            <pc:sldMk cId="3764651615" sldId="366"/>
            <ac:picMk id="6" creationId="{23FBF73C-0D76-DC84-CD60-240B5376AA72}"/>
          </ac:picMkLst>
        </pc:picChg>
        <pc:picChg chg="add mod">
          <ac:chgData name="Morgan Dundas" userId="4.sajeckiplanning.egnyte.com_tp_egnyte_plus" providerId="OAuth2" clId="{106CF8F4-72CC-4AB5-8C3E-2FA108DF8ACE}" dt="2024-11-12T14:29:59.484" v="1161" actId="1076"/>
          <ac:picMkLst>
            <pc:docMk/>
            <pc:sldMk cId="3764651615" sldId="366"/>
            <ac:picMk id="7" creationId="{F48B2D46-BE9E-424F-B32A-4EBA55D8D4D4}"/>
          </ac:picMkLst>
        </pc:picChg>
        <pc:picChg chg="add mod">
          <ac:chgData name="Morgan Dundas" userId="4.sajeckiplanning.egnyte.com_tp_egnyte_plus" providerId="OAuth2" clId="{106CF8F4-72CC-4AB5-8C3E-2FA108DF8ACE}" dt="2024-11-12T14:37:13.425" v="1218" actId="1076"/>
          <ac:picMkLst>
            <pc:docMk/>
            <pc:sldMk cId="3764651615" sldId="366"/>
            <ac:picMk id="8" creationId="{D807470D-9E33-AC76-956C-E31C0A471E41}"/>
          </ac:picMkLst>
        </pc:picChg>
        <pc:picChg chg="add mod">
          <ac:chgData name="Morgan Dundas" userId="4.sajeckiplanning.egnyte.com_tp_egnyte_plus" providerId="OAuth2" clId="{106CF8F4-72CC-4AB5-8C3E-2FA108DF8ACE}" dt="2024-11-12T14:41:28.377" v="1261" actId="1076"/>
          <ac:picMkLst>
            <pc:docMk/>
            <pc:sldMk cId="3764651615" sldId="366"/>
            <ac:picMk id="9" creationId="{92AB62F0-8043-3EA1-9FF7-3CE8790C07F9}"/>
          </ac:picMkLst>
        </pc:picChg>
        <pc:cxnChg chg="mod">
          <ac:chgData name="Morgan Dundas" userId="4.sajeckiplanning.egnyte.com_tp_egnyte_plus" providerId="OAuth2" clId="{106CF8F4-72CC-4AB5-8C3E-2FA108DF8ACE}" dt="2024-11-11T21:33:52.732" v="791" actId="1076"/>
          <ac:cxnSpMkLst>
            <pc:docMk/>
            <pc:sldMk cId="3764651615" sldId="366"/>
            <ac:cxnSpMk id="15" creationId="{0A1D04B5-AE36-C1EB-9307-DE92F919C722}"/>
          </ac:cxnSpMkLst>
        </pc:cxnChg>
      </pc:sldChg>
      <pc:sldChg chg="del">
        <pc:chgData name="Morgan Dundas" userId="4.sajeckiplanning.egnyte.com_tp_egnyte_plus" providerId="OAuth2" clId="{106CF8F4-72CC-4AB5-8C3E-2FA108DF8ACE}" dt="2024-11-11T21:53:59.854" v="834" actId="47"/>
        <pc:sldMkLst>
          <pc:docMk/>
          <pc:sldMk cId="2578047058" sldId="367"/>
        </pc:sldMkLst>
      </pc:sldChg>
      <pc:sldChg chg="addSp delSp modSp mod">
        <pc:chgData name="Morgan Dundas" userId="4.sajeckiplanning.egnyte.com_tp_egnyte_plus" providerId="OAuth2" clId="{106CF8F4-72CC-4AB5-8C3E-2FA108DF8ACE}" dt="2024-11-12T14:43:43.999" v="1288" actId="1076"/>
        <pc:sldMkLst>
          <pc:docMk/>
          <pc:sldMk cId="596519781" sldId="368"/>
        </pc:sldMkLst>
        <pc:spChg chg="del">
          <ac:chgData name="Morgan Dundas" userId="4.sajeckiplanning.egnyte.com_tp_egnyte_plus" providerId="OAuth2" clId="{106CF8F4-72CC-4AB5-8C3E-2FA108DF8ACE}" dt="2024-11-11T21:55:27.027" v="841" actId="478"/>
          <ac:spMkLst>
            <pc:docMk/>
            <pc:sldMk cId="596519781" sldId="368"/>
            <ac:spMk id="6" creationId="{3C053E9B-7C12-545A-8E4A-4F93D8BF302E}"/>
          </ac:spMkLst>
        </pc:spChg>
        <pc:spChg chg="add mod">
          <ac:chgData name="Morgan Dundas" userId="4.sajeckiplanning.egnyte.com_tp_egnyte_plus" providerId="OAuth2" clId="{106CF8F4-72CC-4AB5-8C3E-2FA108DF8ACE}" dt="2024-11-11T21:56:14.775" v="851" actId="692"/>
          <ac:spMkLst>
            <pc:docMk/>
            <pc:sldMk cId="596519781" sldId="368"/>
            <ac:spMk id="8" creationId="{CE92814A-F3FA-7367-5926-05F99DFFF47F}"/>
          </ac:spMkLst>
        </pc:spChg>
        <pc:spChg chg="add mod">
          <ac:chgData name="Morgan Dundas" userId="4.sajeckiplanning.egnyte.com_tp_egnyte_plus" providerId="OAuth2" clId="{106CF8F4-72CC-4AB5-8C3E-2FA108DF8ACE}" dt="2024-11-12T14:43:43.999" v="1288" actId="1076"/>
          <ac:spMkLst>
            <pc:docMk/>
            <pc:sldMk cId="596519781" sldId="368"/>
            <ac:spMk id="11" creationId="{92B74179-710F-35A8-BC16-D5ED0582FEA0}"/>
          </ac:spMkLst>
        </pc:spChg>
        <pc:spChg chg="add mod">
          <ac:chgData name="Morgan Dundas" userId="4.sajeckiplanning.egnyte.com_tp_egnyte_plus" providerId="OAuth2" clId="{106CF8F4-72CC-4AB5-8C3E-2FA108DF8ACE}" dt="2024-11-12T14:42:55.569" v="1276"/>
          <ac:spMkLst>
            <pc:docMk/>
            <pc:sldMk cId="596519781" sldId="368"/>
            <ac:spMk id="13" creationId="{C3265610-13E5-0519-89B8-E2D1679BEA64}"/>
          </ac:spMkLst>
        </pc:spChg>
        <pc:spChg chg="add mod">
          <ac:chgData name="Morgan Dundas" userId="4.sajeckiplanning.egnyte.com_tp_egnyte_plus" providerId="OAuth2" clId="{106CF8F4-72CC-4AB5-8C3E-2FA108DF8ACE}" dt="2024-11-12T14:43:43.999" v="1288" actId="1076"/>
          <ac:spMkLst>
            <pc:docMk/>
            <pc:sldMk cId="596519781" sldId="368"/>
            <ac:spMk id="14" creationId="{0F63D76C-9D44-66F5-2D2B-0467A70DF056}"/>
          </ac:spMkLst>
        </pc:spChg>
        <pc:picChg chg="del">
          <ac:chgData name="Morgan Dundas" userId="4.sajeckiplanning.egnyte.com_tp_egnyte_plus" providerId="OAuth2" clId="{106CF8F4-72CC-4AB5-8C3E-2FA108DF8ACE}" dt="2024-11-11T21:55:11.667" v="835" actId="478"/>
          <ac:picMkLst>
            <pc:docMk/>
            <pc:sldMk cId="596519781" sldId="368"/>
            <ac:picMk id="2" creationId="{530AB96B-1883-4467-6EF6-93DB70C8612A}"/>
          </ac:picMkLst>
        </pc:picChg>
        <pc:picChg chg="add mod ord">
          <ac:chgData name="Morgan Dundas" userId="4.sajeckiplanning.egnyte.com_tp_egnyte_plus" providerId="OAuth2" clId="{106CF8F4-72CC-4AB5-8C3E-2FA108DF8ACE}" dt="2024-11-11T21:55:22.042" v="840" actId="167"/>
          <ac:picMkLst>
            <pc:docMk/>
            <pc:sldMk cId="596519781" sldId="368"/>
            <ac:picMk id="4" creationId="{4FFB0C70-71B9-7C87-581E-9ADA3635A39D}"/>
          </ac:picMkLst>
        </pc:picChg>
        <pc:picChg chg="del">
          <ac:chgData name="Morgan Dundas" userId="4.sajeckiplanning.egnyte.com_tp_egnyte_plus" providerId="OAuth2" clId="{106CF8F4-72CC-4AB5-8C3E-2FA108DF8ACE}" dt="2024-11-11T21:55:12.311" v="836" actId="478"/>
          <ac:picMkLst>
            <pc:docMk/>
            <pc:sldMk cId="596519781" sldId="368"/>
            <ac:picMk id="5" creationId="{D117BD06-F649-9CBB-9653-334511A09E0C}"/>
          </ac:picMkLst>
        </pc:picChg>
        <pc:picChg chg="add del mod">
          <ac:chgData name="Morgan Dundas" userId="4.sajeckiplanning.egnyte.com_tp_egnyte_plus" providerId="OAuth2" clId="{106CF8F4-72CC-4AB5-8C3E-2FA108DF8ACE}" dt="2024-11-12T14:42:23.620" v="1272" actId="478"/>
          <ac:picMkLst>
            <pc:docMk/>
            <pc:sldMk cId="596519781" sldId="368"/>
            <ac:picMk id="9" creationId="{D7D7A929-928B-3423-3C6B-59CC59F13AE8}"/>
          </ac:picMkLst>
        </pc:picChg>
        <pc:picChg chg="add del mod">
          <ac:chgData name="Morgan Dundas" userId="4.sajeckiplanning.egnyte.com_tp_egnyte_plus" providerId="OAuth2" clId="{106CF8F4-72CC-4AB5-8C3E-2FA108DF8ACE}" dt="2024-11-12T14:42:46.629" v="1275" actId="478"/>
          <ac:picMkLst>
            <pc:docMk/>
            <pc:sldMk cId="596519781" sldId="368"/>
            <ac:picMk id="10" creationId="{917173B1-99D8-EB5C-2969-13FE1B54FEEC}"/>
          </ac:picMkLst>
        </pc:picChg>
        <pc:picChg chg="add mod">
          <ac:chgData name="Morgan Dundas" userId="4.sajeckiplanning.egnyte.com_tp_egnyte_plus" providerId="OAuth2" clId="{106CF8F4-72CC-4AB5-8C3E-2FA108DF8ACE}" dt="2024-11-12T14:42:55.569" v="1276"/>
          <ac:picMkLst>
            <pc:docMk/>
            <pc:sldMk cId="596519781" sldId="368"/>
            <ac:picMk id="12" creationId="{587CF960-9B8C-DE38-4365-ED15D78BB3E1}"/>
          </ac:picMkLst>
        </pc:picChg>
        <pc:picChg chg="add mod">
          <ac:chgData name="Morgan Dundas" userId="4.sajeckiplanning.egnyte.com_tp_egnyte_plus" providerId="OAuth2" clId="{106CF8F4-72CC-4AB5-8C3E-2FA108DF8ACE}" dt="2024-11-12T14:43:32.836" v="1287" actId="688"/>
          <ac:picMkLst>
            <pc:docMk/>
            <pc:sldMk cId="596519781" sldId="368"/>
            <ac:picMk id="15" creationId="{DCEAFFAF-D912-DE28-EAB2-3B5420E45FCF}"/>
          </ac:picMkLst>
        </pc:picChg>
      </pc:sldChg>
      <pc:sldChg chg="del">
        <pc:chgData name="Morgan Dundas" userId="4.sajeckiplanning.egnyte.com_tp_egnyte_plus" providerId="OAuth2" clId="{106CF8F4-72CC-4AB5-8C3E-2FA108DF8ACE}" dt="2024-11-11T21:56:36.498" v="854" actId="47"/>
        <pc:sldMkLst>
          <pc:docMk/>
          <pc:sldMk cId="4258140134" sldId="369"/>
        </pc:sldMkLst>
      </pc:sldChg>
      <pc:sldChg chg="del">
        <pc:chgData name="Morgan Dundas" userId="4.sajeckiplanning.egnyte.com_tp_egnyte_plus" providerId="OAuth2" clId="{106CF8F4-72CC-4AB5-8C3E-2FA108DF8ACE}" dt="2024-11-11T21:56:38.050" v="855" actId="47"/>
        <pc:sldMkLst>
          <pc:docMk/>
          <pc:sldMk cId="1695043170" sldId="370"/>
        </pc:sldMkLst>
      </pc:sldChg>
      <pc:sldChg chg="addSp delSp modSp mod">
        <pc:chgData name="Morgan Dundas" userId="4.sajeckiplanning.egnyte.com_tp_egnyte_plus" providerId="OAuth2" clId="{106CF8F4-72CC-4AB5-8C3E-2FA108DF8ACE}" dt="2024-11-12T14:50:47.348" v="1304" actId="1076"/>
        <pc:sldMkLst>
          <pc:docMk/>
          <pc:sldMk cId="4195109247" sldId="371"/>
        </pc:sldMkLst>
        <pc:spChg chg="mod ord">
          <ac:chgData name="Morgan Dundas" userId="4.sajeckiplanning.egnyte.com_tp_egnyte_plus" providerId="OAuth2" clId="{106CF8F4-72CC-4AB5-8C3E-2FA108DF8ACE}" dt="2024-11-12T14:50:47.348" v="1304" actId="1076"/>
          <ac:spMkLst>
            <pc:docMk/>
            <pc:sldMk cId="4195109247" sldId="371"/>
            <ac:spMk id="5" creationId="{F0986C5E-D863-6ED3-5896-1B812A1BF8B9}"/>
          </ac:spMkLst>
        </pc:spChg>
        <pc:picChg chg="del">
          <ac:chgData name="Morgan Dundas" userId="4.sajeckiplanning.egnyte.com_tp_egnyte_plus" providerId="OAuth2" clId="{106CF8F4-72CC-4AB5-8C3E-2FA108DF8ACE}" dt="2024-11-12T14:28:29.078" v="1146" actId="478"/>
          <ac:picMkLst>
            <pc:docMk/>
            <pc:sldMk cId="4195109247" sldId="371"/>
            <ac:picMk id="2" creationId="{269F3697-2AED-1926-E31D-C397D4792F25}"/>
          </ac:picMkLst>
        </pc:picChg>
        <pc:picChg chg="add mod">
          <ac:chgData name="Morgan Dundas" userId="4.sajeckiplanning.egnyte.com_tp_egnyte_plus" providerId="OAuth2" clId="{106CF8F4-72CC-4AB5-8C3E-2FA108DF8ACE}" dt="2024-11-12T14:50:33.315" v="1302" actId="29295"/>
          <ac:picMkLst>
            <pc:docMk/>
            <pc:sldMk cId="4195109247" sldId="371"/>
            <ac:picMk id="4" creationId="{23DC3084-C129-336F-D5ED-95CD07C8AE1D}"/>
          </ac:picMkLst>
        </pc:picChg>
        <pc:picChg chg="del">
          <ac:chgData name="Morgan Dundas" userId="4.sajeckiplanning.egnyte.com_tp_egnyte_plus" providerId="OAuth2" clId="{106CF8F4-72CC-4AB5-8C3E-2FA108DF8ACE}" dt="2024-11-12T14:43:50.173" v="1289" actId="478"/>
          <ac:picMkLst>
            <pc:docMk/>
            <pc:sldMk cId="4195109247" sldId="371"/>
            <ac:picMk id="6" creationId="{6641750E-8BE6-47DA-9F52-182563AE2B11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2T15:32:57.157" v="1698" actId="1076"/>
        <pc:sldMkLst>
          <pc:docMk/>
          <pc:sldMk cId="3286330416" sldId="373"/>
        </pc:sldMkLst>
        <pc:spChg chg="add del">
          <ac:chgData name="Morgan Dundas" userId="4.sajeckiplanning.egnyte.com_tp_egnyte_plus" providerId="OAuth2" clId="{106CF8F4-72CC-4AB5-8C3E-2FA108DF8ACE}" dt="2024-11-12T15:25:17.594" v="1655" actId="478"/>
          <ac:spMkLst>
            <pc:docMk/>
            <pc:sldMk cId="3286330416" sldId="373"/>
            <ac:spMk id="4" creationId="{B8EE147B-5DFE-4BB7-1E38-7447D4BE92A1}"/>
          </ac:spMkLst>
        </pc:spChg>
        <pc:spChg chg="mod ord">
          <ac:chgData name="Morgan Dundas" userId="4.sajeckiplanning.egnyte.com_tp_egnyte_plus" providerId="OAuth2" clId="{106CF8F4-72CC-4AB5-8C3E-2FA108DF8ACE}" dt="2024-11-12T15:32:57.157" v="1698" actId="1076"/>
          <ac:spMkLst>
            <pc:docMk/>
            <pc:sldMk cId="3286330416" sldId="373"/>
            <ac:spMk id="6" creationId="{D2541D92-69DD-FE4A-E59E-F0F4D80CBD2C}"/>
          </ac:spMkLst>
        </pc:spChg>
        <pc:spChg chg="add mod">
          <ac:chgData name="Morgan Dundas" userId="4.sajeckiplanning.egnyte.com_tp_egnyte_plus" providerId="OAuth2" clId="{106CF8F4-72CC-4AB5-8C3E-2FA108DF8ACE}" dt="2024-11-12T15:32:56.505" v="1697" actId="1076"/>
          <ac:spMkLst>
            <pc:docMk/>
            <pc:sldMk cId="3286330416" sldId="373"/>
            <ac:spMk id="9" creationId="{75673FAB-B161-7638-271E-67D6B99897FF}"/>
          </ac:spMkLst>
        </pc:spChg>
        <pc:picChg chg="del">
          <ac:chgData name="Morgan Dundas" userId="4.sajeckiplanning.egnyte.com_tp_egnyte_plus" providerId="OAuth2" clId="{106CF8F4-72CC-4AB5-8C3E-2FA108DF8ACE}" dt="2024-11-12T15:17:50.416" v="1652" actId="478"/>
          <ac:picMkLst>
            <pc:docMk/>
            <pc:sldMk cId="3286330416" sldId="373"/>
            <ac:picMk id="2" creationId="{DA5A79BD-01EB-F4C7-DD6A-873564378E98}"/>
          </ac:picMkLst>
        </pc:picChg>
        <pc:picChg chg="add mod ord">
          <ac:chgData name="Morgan Dundas" userId="4.sajeckiplanning.egnyte.com_tp_egnyte_plus" providerId="OAuth2" clId="{106CF8F4-72CC-4AB5-8C3E-2FA108DF8ACE}" dt="2024-11-12T15:28:23.768" v="1660" actId="167"/>
          <ac:picMkLst>
            <pc:docMk/>
            <pc:sldMk cId="3286330416" sldId="373"/>
            <ac:picMk id="7" creationId="{738D863E-23E0-DF37-A804-2E98423FA35D}"/>
          </ac:picMkLst>
        </pc:picChg>
        <pc:picChg chg="del">
          <ac:chgData name="Morgan Dundas" userId="4.sajeckiplanning.egnyte.com_tp_egnyte_plus" providerId="OAuth2" clId="{106CF8F4-72CC-4AB5-8C3E-2FA108DF8ACE}" dt="2024-11-12T15:17:52.419" v="1653" actId="478"/>
          <ac:picMkLst>
            <pc:docMk/>
            <pc:sldMk cId="3286330416" sldId="373"/>
            <ac:picMk id="8" creationId="{131EE4FC-D364-CBDD-74DF-BF28AA201123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2T15:33:16.775" v="1699" actId="1076"/>
        <pc:sldMkLst>
          <pc:docMk/>
          <pc:sldMk cId="1196845132" sldId="376"/>
        </pc:sldMkLst>
        <pc:spChg chg="mod">
          <ac:chgData name="Morgan Dundas" userId="4.sajeckiplanning.egnyte.com_tp_egnyte_plus" providerId="OAuth2" clId="{106CF8F4-72CC-4AB5-8C3E-2FA108DF8ACE}" dt="2024-11-12T15:33:16.775" v="1699" actId="1076"/>
          <ac:spMkLst>
            <pc:docMk/>
            <pc:sldMk cId="1196845132" sldId="376"/>
            <ac:spMk id="9" creationId="{CB2E912E-6796-E885-77D9-39B2FAC003B1}"/>
          </ac:spMkLst>
        </pc:spChg>
        <pc:picChg chg="del">
          <ac:chgData name="Morgan Dundas" userId="4.sajeckiplanning.egnyte.com_tp_egnyte_plus" providerId="OAuth2" clId="{106CF8F4-72CC-4AB5-8C3E-2FA108DF8ACE}" dt="2024-11-12T15:29:57.123" v="1666" actId="478"/>
          <ac:picMkLst>
            <pc:docMk/>
            <pc:sldMk cId="1196845132" sldId="376"/>
            <ac:picMk id="2" creationId="{AD19E55C-B0A5-DD5C-5D3F-965B74C099A0}"/>
          </ac:picMkLst>
        </pc:picChg>
        <pc:picChg chg="add mod">
          <ac:chgData name="Morgan Dundas" userId="4.sajeckiplanning.egnyte.com_tp_egnyte_plus" providerId="OAuth2" clId="{106CF8F4-72CC-4AB5-8C3E-2FA108DF8ACE}" dt="2024-11-12T15:32:14.597" v="1690" actId="1035"/>
          <ac:picMkLst>
            <pc:docMk/>
            <pc:sldMk cId="1196845132" sldId="376"/>
            <ac:picMk id="4" creationId="{4B2A8427-02BD-4FB8-E052-63CFA2D8F81A}"/>
          </ac:picMkLst>
        </pc:picChg>
        <pc:picChg chg="del">
          <ac:chgData name="Morgan Dundas" userId="4.sajeckiplanning.egnyte.com_tp_egnyte_plus" providerId="OAuth2" clId="{106CF8F4-72CC-4AB5-8C3E-2FA108DF8ACE}" dt="2024-11-12T15:30:23.615" v="1667" actId="478"/>
          <ac:picMkLst>
            <pc:docMk/>
            <pc:sldMk cId="1196845132" sldId="376"/>
            <ac:picMk id="8" creationId="{DC61A023-B8D6-6BD4-2679-4234BFABA1E2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2T15:35:25.977" v="1711" actId="14100"/>
        <pc:sldMkLst>
          <pc:docMk/>
          <pc:sldMk cId="1128694960" sldId="377"/>
        </pc:sldMkLst>
        <pc:spChg chg="mod">
          <ac:chgData name="Morgan Dundas" userId="4.sajeckiplanning.egnyte.com_tp_egnyte_plus" providerId="OAuth2" clId="{106CF8F4-72CC-4AB5-8C3E-2FA108DF8ACE}" dt="2024-11-12T15:34:57.217" v="1710" actId="20577"/>
          <ac:spMkLst>
            <pc:docMk/>
            <pc:sldMk cId="1128694960" sldId="377"/>
            <ac:spMk id="7" creationId="{E3082C30-252D-51C4-7220-826FBD719E1B}"/>
          </ac:spMkLst>
        </pc:spChg>
        <pc:picChg chg="del">
          <ac:chgData name="Morgan Dundas" userId="4.sajeckiplanning.egnyte.com_tp_egnyte_plus" providerId="OAuth2" clId="{106CF8F4-72CC-4AB5-8C3E-2FA108DF8ACE}" dt="2024-11-12T15:30:35.290" v="1668" actId="478"/>
          <ac:picMkLst>
            <pc:docMk/>
            <pc:sldMk cId="1128694960" sldId="377"/>
            <ac:picMk id="2" creationId="{02841213-1F08-E9A1-30CC-CEC26B75097F}"/>
          </ac:picMkLst>
        </pc:picChg>
        <pc:picChg chg="add mod">
          <ac:chgData name="Morgan Dundas" userId="4.sajeckiplanning.egnyte.com_tp_egnyte_plus" providerId="OAuth2" clId="{106CF8F4-72CC-4AB5-8C3E-2FA108DF8ACE}" dt="2024-11-12T15:35:25.977" v="1711" actId="14100"/>
          <ac:picMkLst>
            <pc:docMk/>
            <pc:sldMk cId="1128694960" sldId="377"/>
            <ac:picMk id="4" creationId="{C4CA5F7A-DC36-E7C2-F924-5AF2D8348DF9}"/>
          </ac:picMkLst>
        </pc:picChg>
        <pc:picChg chg="del">
          <ac:chgData name="Morgan Dundas" userId="4.sajeckiplanning.egnyte.com_tp_egnyte_plus" providerId="OAuth2" clId="{106CF8F4-72CC-4AB5-8C3E-2FA108DF8ACE}" dt="2024-11-12T15:30:36.109" v="1669" actId="478"/>
          <ac:picMkLst>
            <pc:docMk/>
            <pc:sldMk cId="1128694960" sldId="377"/>
            <ac:picMk id="6" creationId="{B64EABAC-305C-4AE8-91C5-AF230E254334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2T15:39:04.021" v="1740" actId="20577"/>
        <pc:sldMkLst>
          <pc:docMk/>
          <pc:sldMk cId="1560164572" sldId="389"/>
        </pc:sldMkLst>
        <pc:spChg chg="mod">
          <ac:chgData name="Morgan Dundas" userId="4.sajeckiplanning.egnyte.com_tp_egnyte_plus" providerId="OAuth2" clId="{106CF8F4-72CC-4AB5-8C3E-2FA108DF8ACE}" dt="2024-11-12T15:39:04.021" v="1740" actId="20577"/>
          <ac:spMkLst>
            <pc:docMk/>
            <pc:sldMk cId="1560164572" sldId="389"/>
            <ac:spMk id="7" creationId="{B411632D-0AAB-F4D5-0482-29085FEDEF4E}"/>
          </ac:spMkLst>
        </pc:spChg>
        <pc:picChg chg="del">
          <ac:chgData name="Morgan Dundas" userId="4.sajeckiplanning.egnyte.com_tp_egnyte_plus" providerId="OAuth2" clId="{106CF8F4-72CC-4AB5-8C3E-2FA108DF8ACE}" dt="2024-11-12T15:30:38.505" v="1670" actId="478"/>
          <ac:picMkLst>
            <pc:docMk/>
            <pc:sldMk cId="1560164572" sldId="389"/>
            <ac:picMk id="2" creationId="{000EC0D4-ED3B-182A-8AF2-00C643C72F03}"/>
          </ac:picMkLst>
        </pc:picChg>
        <pc:picChg chg="add mod">
          <ac:chgData name="Morgan Dundas" userId="4.sajeckiplanning.egnyte.com_tp_egnyte_plus" providerId="OAuth2" clId="{106CF8F4-72CC-4AB5-8C3E-2FA108DF8ACE}" dt="2024-11-12T15:38:37.311" v="1713" actId="14100"/>
          <ac:picMkLst>
            <pc:docMk/>
            <pc:sldMk cId="1560164572" sldId="389"/>
            <ac:picMk id="4" creationId="{BB5941E2-8C6D-80D9-6307-FDA5AC462954}"/>
          </ac:picMkLst>
        </pc:picChg>
        <pc:picChg chg="del">
          <ac:chgData name="Morgan Dundas" userId="4.sajeckiplanning.egnyte.com_tp_egnyte_plus" providerId="OAuth2" clId="{106CF8F4-72CC-4AB5-8C3E-2FA108DF8ACE}" dt="2024-11-12T15:30:39.561" v="1671" actId="478"/>
          <ac:picMkLst>
            <pc:docMk/>
            <pc:sldMk cId="1560164572" sldId="389"/>
            <ac:picMk id="6" creationId="{B4415265-388D-92EE-4C48-C4B600D8E76B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2T16:12:02.007" v="1886" actId="20577"/>
        <pc:sldMkLst>
          <pc:docMk/>
          <pc:sldMk cId="1419221578" sldId="390"/>
        </pc:sldMkLst>
        <pc:spChg chg="mod">
          <ac:chgData name="Morgan Dundas" userId="4.sajeckiplanning.egnyte.com_tp_egnyte_plus" providerId="OAuth2" clId="{106CF8F4-72CC-4AB5-8C3E-2FA108DF8ACE}" dt="2024-11-12T16:08:23.790" v="1841" actId="14100"/>
          <ac:spMkLst>
            <pc:docMk/>
            <pc:sldMk cId="1419221578" sldId="390"/>
            <ac:spMk id="7" creationId="{5DBBF131-4344-5FE0-26A2-A88E4766DDFA}"/>
          </ac:spMkLst>
        </pc:spChg>
        <pc:spChg chg="add mod">
          <ac:chgData name="Morgan Dundas" userId="4.sajeckiplanning.egnyte.com_tp_egnyte_plus" providerId="OAuth2" clId="{106CF8F4-72CC-4AB5-8C3E-2FA108DF8ACE}" dt="2024-11-12T16:11:47.695" v="1879" actId="1076"/>
          <ac:spMkLst>
            <pc:docMk/>
            <pc:sldMk cId="1419221578" sldId="390"/>
            <ac:spMk id="16" creationId="{CB644EAB-FB6D-9ACD-AE78-36AB8325C20B}"/>
          </ac:spMkLst>
        </pc:spChg>
        <pc:spChg chg="add mod">
          <ac:chgData name="Morgan Dundas" userId="4.sajeckiplanning.egnyte.com_tp_egnyte_plus" providerId="OAuth2" clId="{106CF8F4-72CC-4AB5-8C3E-2FA108DF8ACE}" dt="2024-11-12T16:12:02.007" v="1886" actId="20577"/>
          <ac:spMkLst>
            <pc:docMk/>
            <pc:sldMk cId="1419221578" sldId="390"/>
            <ac:spMk id="17" creationId="{EDB0FB31-CB51-0DB2-F8E4-DA3EA5B5F00A}"/>
          </ac:spMkLst>
        </pc:spChg>
        <pc:picChg chg="del">
          <ac:chgData name="Morgan Dundas" userId="4.sajeckiplanning.egnyte.com_tp_egnyte_plus" providerId="OAuth2" clId="{106CF8F4-72CC-4AB5-8C3E-2FA108DF8ACE}" dt="2024-11-12T16:06:29.207" v="1824" actId="478"/>
          <ac:picMkLst>
            <pc:docMk/>
            <pc:sldMk cId="1419221578" sldId="390"/>
            <ac:picMk id="2" creationId="{4E8F6200-C61D-8CB6-B529-8DE0BE6B7C00}"/>
          </ac:picMkLst>
        </pc:picChg>
        <pc:picChg chg="add del">
          <ac:chgData name="Morgan Dundas" userId="4.sajeckiplanning.egnyte.com_tp_egnyte_plus" providerId="OAuth2" clId="{106CF8F4-72CC-4AB5-8C3E-2FA108DF8ACE}" dt="2024-11-12T16:06:38.575" v="1827" actId="478"/>
          <ac:picMkLst>
            <pc:docMk/>
            <pc:sldMk cId="1419221578" sldId="390"/>
            <ac:picMk id="4" creationId="{3973457C-EBBC-190F-3AB9-26831F6264EA}"/>
          </ac:picMkLst>
        </pc:picChg>
        <pc:picChg chg="del">
          <ac:chgData name="Morgan Dundas" userId="4.sajeckiplanning.egnyte.com_tp_egnyte_plus" providerId="OAuth2" clId="{106CF8F4-72CC-4AB5-8C3E-2FA108DF8ACE}" dt="2024-11-12T16:06:33.194" v="1825" actId="478"/>
          <ac:picMkLst>
            <pc:docMk/>
            <pc:sldMk cId="1419221578" sldId="390"/>
            <ac:picMk id="6" creationId="{1EC05F42-CCB5-3C60-E2D5-94B33277CE4F}"/>
          </ac:picMkLst>
        </pc:picChg>
        <pc:picChg chg="add mod">
          <ac:chgData name="Morgan Dundas" userId="4.sajeckiplanning.egnyte.com_tp_egnyte_plus" providerId="OAuth2" clId="{106CF8F4-72CC-4AB5-8C3E-2FA108DF8ACE}" dt="2024-11-12T16:08:37.645" v="1856" actId="1038"/>
          <ac:picMkLst>
            <pc:docMk/>
            <pc:sldMk cId="1419221578" sldId="390"/>
            <ac:picMk id="8" creationId="{5E627D42-4822-40F1-525E-294F53B9FDC7}"/>
          </ac:picMkLst>
        </pc:picChg>
        <pc:picChg chg="add del">
          <ac:chgData name="Morgan Dundas" userId="4.sajeckiplanning.egnyte.com_tp_egnyte_plus" providerId="OAuth2" clId="{106CF8F4-72CC-4AB5-8C3E-2FA108DF8ACE}" dt="2024-11-12T16:10:44.962" v="1865" actId="22"/>
          <ac:picMkLst>
            <pc:docMk/>
            <pc:sldMk cId="1419221578" sldId="390"/>
            <ac:picMk id="13" creationId="{729DD020-DDAD-301F-1A8D-6D1D1E1F4D57}"/>
          </ac:picMkLst>
        </pc:picChg>
        <pc:cxnChg chg="add mod">
          <ac:chgData name="Morgan Dundas" userId="4.sajeckiplanning.egnyte.com_tp_egnyte_plus" providerId="OAuth2" clId="{106CF8F4-72CC-4AB5-8C3E-2FA108DF8ACE}" dt="2024-11-12T16:09:49.445" v="1863" actId="692"/>
          <ac:cxnSpMkLst>
            <pc:docMk/>
            <pc:sldMk cId="1419221578" sldId="390"/>
            <ac:cxnSpMk id="10" creationId="{830770DC-084E-0711-A20D-813ECCC289A8}"/>
          </ac:cxnSpMkLst>
        </pc:cxnChg>
        <pc:cxnChg chg="add mod">
          <ac:chgData name="Morgan Dundas" userId="4.sajeckiplanning.egnyte.com_tp_egnyte_plus" providerId="OAuth2" clId="{106CF8F4-72CC-4AB5-8C3E-2FA108DF8ACE}" dt="2024-11-12T16:11:08.260" v="1868" actId="14100"/>
          <ac:cxnSpMkLst>
            <pc:docMk/>
            <pc:sldMk cId="1419221578" sldId="390"/>
            <ac:cxnSpMk id="14" creationId="{7A90DED4-2020-E431-FCA2-78CEA26C0D17}"/>
          </ac:cxnSpMkLst>
        </pc:cxnChg>
      </pc:sldChg>
      <pc:sldChg chg="addSp delSp modSp mod">
        <pc:chgData name="Morgan Dundas" userId="4.sajeckiplanning.egnyte.com_tp_egnyte_plus" providerId="OAuth2" clId="{106CF8F4-72CC-4AB5-8C3E-2FA108DF8ACE}" dt="2024-11-12T16:14:30.071" v="1907" actId="14100"/>
        <pc:sldMkLst>
          <pc:docMk/>
          <pc:sldMk cId="3817325537" sldId="391"/>
        </pc:sldMkLst>
        <pc:spChg chg="mod">
          <ac:chgData name="Morgan Dundas" userId="4.sajeckiplanning.egnyte.com_tp_egnyte_plus" providerId="OAuth2" clId="{106CF8F4-72CC-4AB5-8C3E-2FA108DF8ACE}" dt="2024-11-12T16:14:30.071" v="1907" actId="14100"/>
          <ac:spMkLst>
            <pc:docMk/>
            <pc:sldMk cId="3817325537" sldId="391"/>
            <ac:spMk id="7" creationId="{C3154EEE-9537-9BB1-1AA8-E06202B8849B}"/>
          </ac:spMkLst>
        </pc:spChg>
        <pc:picChg chg="del">
          <ac:chgData name="Morgan Dundas" userId="4.sajeckiplanning.egnyte.com_tp_egnyte_plus" providerId="OAuth2" clId="{106CF8F4-72CC-4AB5-8C3E-2FA108DF8ACE}" dt="2024-11-12T16:13:33.820" v="1887" actId="478"/>
          <ac:picMkLst>
            <pc:docMk/>
            <pc:sldMk cId="3817325537" sldId="391"/>
            <ac:picMk id="2" creationId="{99B18F68-7242-D488-1A43-88D486DDEB4B}"/>
          </ac:picMkLst>
        </pc:picChg>
        <pc:picChg chg="add mod ord">
          <ac:chgData name="Morgan Dundas" userId="4.sajeckiplanning.egnyte.com_tp_egnyte_plus" providerId="OAuth2" clId="{106CF8F4-72CC-4AB5-8C3E-2FA108DF8ACE}" dt="2024-11-12T16:14:18.071" v="1894" actId="167"/>
          <ac:picMkLst>
            <pc:docMk/>
            <pc:sldMk cId="3817325537" sldId="391"/>
            <ac:picMk id="4" creationId="{C7FB319B-B356-C2C1-40F8-5C020DF3FC0A}"/>
          </ac:picMkLst>
        </pc:picChg>
        <pc:picChg chg="del">
          <ac:chgData name="Morgan Dundas" userId="4.sajeckiplanning.egnyte.com_tp_egnyte_plus" providerId="OAuth2" clId="{106CF8F4-72CC-4AB5-8C3E-2FA108DF8ACE}" dt="2024-11-12T16:13:38.130" v="1888" actId="478"/>
          <ac:picMkLst>
            <pc:docMk/>
            <pc:sldMk cId="3817325537" sldId="391"/>
            <ac:picMk id="6" creationId="{2CC10A43-9EC9-A234-8C78-8AB1BB3E4B19}"/>
          </ac:picMkLst>
        </pc:picChg>
      </pc:sldChg>
      <pc:sldChg chg="delSp mod">
        <pc:chgData name="Morgan Dundas" userId="4.sajeckiplanning.egnyte.com_tp_egnyte_plus" providerId="OAuth2" clId="{106CF8F4-72CC-4AB5-8C3E-2FA108DF8ACE}" dt="2024-11-12T15:17:08.366" v="1651" actId="478"/>
        <pc:sldMkLst>
          <pc:docMk/>
          <pc:sldMk cId="2944689204" sldId="393"/>
        </pc:sldMkLst>
        <pc:picChg chg="del">
          <ac:chgData name="Morgan Dundas" userId="4.sajeckiplanning.egnyte.com_tp_egnyte_plus" providerId="OAuth2" clId="{106CF8F4-72CC-4AB5-8C3E-2FA108DF8ACE}" dt="2024-11-12T15:17:08.366" v="1651" actId="478"/>
          <ac:picMkLst>
            <pc:docMk/>
            <pc:sldMk cId="2944689204" sldId="393"/>
            <ac:picMk id="2" creationId="{7B2726B3-E6DB-033D-3A34-C2DE6706C2F5}"/>
          </ac:picMkLst>
        </pc:picChg>
      </pc:sldChg>
      <pc:sldChg chg="addSp delSp modSp new mod">
        <pc:chgData name="Morgan Dundas" userId="4.sajeckiplanning.egnyte.com_tp_egnyte_plus" providerId="OAuth2" clId="{106CF8F4-72CC-4AB5-8C3E-2FA108DF8ACE}" dt="2024-11-12T14:41:10.024" v="1257" actId="1076"/>
        <pc:sldMkLst>
          <pc:docMk/>
          <pc:sldMk cId="1432864630" sldId="394"/>
        </pc:sldMkLst>
        <pc:spChg chg="del">
          <ac:chgData name="Morgan Dundas" userId="4.sajeckiplanning.egnyte.com_tp_egnyte_plus" providerId="OAuth2" clId="{106CF8F4-72CC-4AB5-8C3E-2FA108DF8ACE}" dt="2024-11-11T21:17:02.042" v="756" actId="478"/>
          <ac:spMkLst>
            <pc:docMk/>
            <pc:sldMk cId="1432864630" sldId="394"/>
            <ac:spMk id="2" creationId="{651B7F20-54C9-8418-0E7C-FED77A29E715}"/>
          </ac:spMkLst>
        </pc:spChg>
        <pc:spChg chg="del">
          <ac:chgData name="Morgan Dundas" userId="4.sajeckiplanning.egnyte.com_tp_egnyte_plus" providerId="OAuth2" clId="{106CF8F4-72CC-4AB5-8C3E-2FA108DF8ACE}" dt="2024-11-11T21:17:00.824" v="755" actId="478"/>
          <ac:spMkLst>
            <pc:docMk/>
            <pc:sldMk cId="1432864630" sldId="394"/>
            <ac:spMk id="3" creationId="{54EF80E7-30FB-2EC0-4D00-0AA9885A46D4}"/>
          </ac:spMkLst>
        </pc:spChg>
        <pc:spChg chg="add mod">
          <ac:chgData name="Morgan Dundas" userId="4.sajeckiplanning.egnyte.com_tp_egnyte_plus" providerId="OAuth2" clId="{106CF8F4-72CC-4AB5-8C3E-2FA108DF8ACE}" dt="2024-11-12T14:41:10.024" v="1257" actId="1076"/>
          <ac:spMkLst>
            <pc:docMk/>
            <pc:sldMk cId="1432864630" sldId="394"/>
            <ac:spMk id="7" creationId="{B151BBAE-9774-1B10-E18C-8FB28085D884}"/>
          </ac:spMkLst>
        </pc:spChg>
        <pc:spChg chg="add mod">
          <ac:chgData name="Morgan Dundas" userId="4.sajeckiplanning.egnyte.com_tp_egnyte_plus" providerId="OAuth2" clId="{106CF8F4-72CC-4AB5-8C3E-2FA108DF8ACE}" dt="2024-11-11T21:17:48.294" v="764"/>
          <ac:spMkLst>
            <pc:docMk/>
            <pc:sldMk cId="1432864630" sldId="394"/>
            <ac:spMk id="9" creationId="{A5850644-4167-B289-345F-5354B10CB9EE}"/>
          </ac:spMkLst>
        </pc:spChg>
        <pc:picChg chg="add mod modCrop">
          <ac:chgData name="Morgan Dundas" userId="4.sajeckiplanning.egnyte.com_tp_egnyte_plus" providerId="OAuth2" clId="{106CF8F4-72CC-4AB5-8C3E-2FA108DF8ACE}" dt="2024-11-12T14:29:41.257" v="1157" actId="1076"/>
          <ac:picMkLst>
            <pc:docMk/>
            <pc:sldMk cId="1432864630" sldId="394"/>
            <ac:picMk id="2" creationId="{668A0D62-633B-DDDC-5C4A-351C23C41CF5}"/>
          </ac:picMkLst>
        </pc:picChg>
        <pc:picChg chg="add mod">
          <ac:chgData name="Morgan Dundas" userId="4.sajeckiplanning.egnyte.com_tp_egnyte_plus" providerId="OAuth2" clId="{106CF8F4-72CC-4AB5-8C3E-2FA108DF8ACE}" dt="2024-11-12T14:34:56.527" v="1204" actId="1037"/>
          <ac:picMkLst>
            <pc:docMk/>
            <pc:sldMk cId="1432864630" sldId="394"/>
            <ac:picMk id="3" creationId="{4629DD9E-B2DC-F7FB-CCE2-4B0D7BEFD4F0}"/>
          </ac:picMkLst>
        </pc:picChg>
        <pc:picChg chg="add mod">
          <ac:chgData name="Morgan Dundas" userId="4.sajeckiplanning.egnyte.com_tp_egnyte_plus" providerId="OAuth2" clId="{106CF8F4-72CC-4AB5-8C3E-2FA108DF8ACE}" dt="2024-11-12T14:41:10.024" v="1257" actId="1076"/>
          <ac:picMkLst>
            <pc:docMk/>
            <pc:sldMk cId="1432864630" sldId="394"/>
            <ac:picMk id="5" creationId="{902839A8-1ECF-2BE0-E9EE-25E46AC6F9F2}"/>
          </ac:picMkLst>
        </pc:picChg>
        <pc:picChg chg="add mod">
          <ac:chgData name="Morgan Dundas" userId="4.sajeckiplanning.egnyte.com_tp_egnyte_plus" providerId="OAuth2" clId="{106CF8F4-72CC-4AB5-8C3E-2FA108DF8ACE}" dt="2024-11-11T21:17:54.290" v="765" actId="1076"/>
          <ac:picMkLst>
            <pc:docMk/>
            <pc:sldMk cId="1432864630" sldId="394"/>
            <ac:picMk id="6" creationId="{D831F0AF-CD2F-A934-7CA8-693BE0D4CB8A}"/>
          </ac:picMkLst>
        </pc:picChg>
        <pc:picChg chg="add mod">
          <ac:chgData name="Morgan Dundas" userId="4.sajeckiplanning.egnyte.com_tp_egnyte_plus" providerId="OAuth2" clId="{106CF8F4-72CC-4AB5-8C3E-2FA108DF8ACE}" dt="2024-11-11T21:17:54.290" v="765" actId="1076"/>
          <ac:picMkLst>
            <pc:docMk/>
            <pc:sldMk cId="1432864630" sldId="394"/>
            <ac:picMk id="8" creationId="{2F17FFAE-FC1E-366B-DB80-176B5D419FCA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2T14:41:59.193" v="1270" actId="1035"/>
        <pc:sldMkLst>
          <pc:docMk/>
          <pc:sldMk cId="2280665704" sldId="395"/>
        </pc:sldMkLst>
        <pc:spChg chg="del mod">
          <ac:chgData name="Morgan Dundas" userId="4.sajeckiplanning.egnyte.com_tp_egnyte_plus" providerId="OAuth2" clId="{106CF8F4-72CC-4AB5-8C3E-2FA108DF8ACE}" dt="2024-11-12T14:39:19.670" v="1229" actId="478"/>
          <ac:spMkLst>
            <pc:docMk/>
            <pc:sldMk cId="2280665704" sldId="395"/>
            <ac:spMk id="16" creationId="{FCBB50B2-01ED-CCF4-EB16-E275395E4340}"/>
          </ac:spMkLst>
        </pc:spChg>
        <pc:spChg chg="add mod">
          <ac:chgData name="Morgan Dundas" userId="4.sajeckiplanning.egnyte.com_tp_egnyte_plus" providerId="OAuth2" clId="{106CF8F4-72CC-4AB5-8C3E-2FA108DF8ACE}" dt="2024-11-12T14:38:55.696" v="1228" actId="206"/>
          <ac:spMkLst>
            <pc:docMk/>
            <pc:sldMk cId="2280665704" sldId="395"/>
            <ac:spMk id="17" creationId="{40641343-56C9-9CBE-B60E-CFCDB2F41A6A}"/>
          </ac:spMkLst>
        </pc:spChg>
        <pc:spChg chg="add mod">
          <ac:chgData name="Morgan Dundas" userId="4.sajeckiplanning.egnyte.com_tp_egnyte_plus" providerId="OAuth2" clId="{106CF8F4-72CC-4AB5-8C3E-2FA108DF8ACE}" dt="2024-11-12T14:41:40.508" v="1263" actId="1076"/>
          <ac:spMkLst>
            <pc:docMk/>
            <pc:sldMk cId="2280665704" sldId="395"/>
            <ac:spMk id="19" creationId="{5D9C98A7-A321-E3AB-3D8A-222DDD696D98}"/>
          </ac:spMkLst>
        </pc:spChg>
        <pc:grpChg chg="add mod">
          <ac:chgData name="Morgan Dundas" userId="4.sajeckiplanning.egnyte.com_tp_egnyte_plus" providerId="OAuth2" clId="{106CF8F4-72CC-4AB5-8C3E-2FA108DF8ACE}" dt="2024-11-11T21:51:24.507" v="832" actId="164"/>
          <ac:grpSpMkLst>
            <pc:docMk/>
            <pc:sldMk cId="2280665704" sldId="395"/>
            <ac:grpSpMk id="11" creationId="{F7CEE394-A6EA-20D8-37CA-A652709C8725}"/>
          </ac:grpSpMkLst>
        </pc:grpChg>
        <pc:grpChg chg="add mod">
          <ac:chgData name="Morgan Dundas" userId="4.sajeckiplanning.egnyte.com_tp_egnyte_plus" providerId="OAuth2" clId="{106CF8F4-72CC-4AB5-8C3E-2FA108DF8ACE}" dt="2024-11-11T21:51:28.879" v="833" actId="14100"/>
          <ac:grpSpMkLst>
            <pc:docMk/>
            <pc:sldMk cId="2280665704" sldId="395"/>
            <ac:grpSpMk id="12" creationId="{E6C81B05-5BBE-C334-5639-4A0D6841EE82}"/>
          </ac:grpSpMkLst>
        </pc:grpChg>
        <pc:picChg chg="del">
          <ac:chgData name="Morgan Dundas" userId="4.sajeckiplanning.egnyte.com_tp_egnyte_plus" providerId="OAuth2" clId="{106CF8F4-72CC-4AB5-8C3E-2FA108DF8ACE}" dt="2024-11-11T21:49:01.592" v="800" actId="478"/>
          <ac:picMkLst>
            <pc:docMk/>
            <pc:sldMk cId="2280665704" sldId="395"/>
            <ac:picMk id="4" creationId="{08FEA4F0-CE76-ABB3-4136-1AFEEE9E4CC0}"/>
          </ac:picMkLst>
        </pc:picChg>
        <pc:picChg chg="add mod">
          <ac:chgData name="Morgan Dundas" userId="4.sajeckiplanning.egnyte.com_tp_egnyte_plus" providerId="OAuth2" clId="{106CF8F4-72CC-4AB5-8C3E-2FA108DF8ACE}" dt="2024-11-11T21:51:06.822" v="827" actId="164"/>
          <ac:picMkLst>
            <pc:docMk/>
            <pc:sldMk cId="2280665704" sldId="395"/>
            <ac:picMk id="5" creationId="{5810322E-0E68-1FA6-E9D8-CD3E7280B743}"/>
          </ac:picMkLst>
        </pc:picChg>
        <pc:picChg chg="del">
          <ac:chgData name="Morgan Dundas" userId="4.sajeckiplanning.egnyte.com_tp_egnyte_plus" providerId="OAuth2" clId="{106CF8F4-72CC-4AB5-8C3E-2FA108DF8ACE}" dt="2024-11-11T21:49:02.685" v="801" actId="478"/>
          <ac:picMkLst>
            <pc:docMk/>
            <pc:sldMk cId="2280665704" sldId="395"/>
            <ac:picMk id="6" creationId="{1E673FD3-DDCA-5F93-8763-0E67F61D744F}"/>
          </ac:picMkLst>
        </pc:picChg>
        <pc:picChg chg="add mod">
          <ac:chgData name="Morgan Dundas" userId="4.sajeckiplanning.egnyte.com_tp_egnyte_plus" providerId="OAuth2" clId="{106CF8F4-72CC-4AB5-8C3E-2FA108DF8ACE}" dt="2024-11-11T21:51:06.822" v="827" actId="164"/>
          <ac:picMkLst>
            <pc:docMk/>
            <pc:sldMk cId="2280665704" sldId="395"/>
            <ac:picMk id="8" creationId="{C91C752E-70FA-FDE8-D2BD-7BD65345C11E}"/>
          </ac:picMkLst>
        </pc:picChg>
        <pc:picChg chg="add mod">
          <ac:chgData name="Morgan Dundas" userId="4.sajeckiplanning.egnyte.com_tp_egnyte_plus" providerId="OAuth2" clId="{106CF8F4-72CC-4AB5-8C3E-2FA108DF8ACE}" dt="2024-11-11T21:51:24.507" v="832" actId="164"/>
          <ac:picMkLst>
            <pc:docMk/>
            <pc:sldMk cId="2280665704" sldId="395"/>
            <ac:picMk id="10" creationId="{B68EC988-9005-0A4B-735E-588CF77931B4}"/>
          </ac:picMkLst>
        </pc:picChg>
        <pc:picChg chg="add mod">
          <ac:chgData name="Morgan Dundas" userId="4.sajeckiplanning.egnyte.com_tp_egnyte_plus" providerId="OAuth2" clId="{106CF8F4-72CC-4AB5-8C3E-2FA108DF8ACE}" dt="2024-11-12T14:30:06.109" v="1163" actId="1076"/>
          <ac:picMkLst>
            <pc:docMk/>
            <pc:sldMk cId="2280665704" sldId="395"/>
            <ac:picMk id="14" creationId="{1BCFDA52-BC25-D723-847A-CDD10FE2B62A}"/>
          </ac:picMkLst>
        </pc:picChg>
        <pc:picChg chg="add mod">
          <ac:chgData name="Morgan Dundas" userId="4.sajeckiplanning.egnyte.com_tp_egnyte_plus" providerId="OAuth2" clId="{106CF8F4-72CC-4AB5-8C3E-2FA108DF8ACE}" dt="2024-11-12T14:41:40.508" v="1263" actId="1076"/>
          <ac:picMkLst>
            <pc:docMk/>
            <pc:sldMk cId="2280665704" sldId="395"/>
            <ac:picMk id="18" creationId="{8AB99F73-9A34-C5DA-1CA7-DF9B65F9143E}"/>
          </ac:picMkLst>
        </pc:picChg>
        <pc:picChg chg="add mod">
          <ac:chgData name="Morgan Dundas" userId="4.sajeckiplanning.egnyte.com_tp_egnyte_plus" providerId="OAuth2" clId="{106CF8F4-72CC-4AB5-8C3E-2FA108DF8ACE}" dt="2024-11-12T14:41:59.193" v="1270" actId="1035"/>
          <ac:picMkLst>
            <pc:docMk/>
            <pc:sldMk cId="2280665704" sldId="395"/>
            <ac:picMk id="20" creationId="{DC2686FC-5B36-F6B7-B234-C4280CAEF3AB}"/>
          </ac:picMkLst>
        </pc:picChg>
        <pc:cxnChg chg="del mod">
          <ac:chgData name="Morgan Dundas" userId="4.sajeckiplanning.egnyte.com_tp_egnyte_plus" providerId="OAuth2" clId="{106CF8F4-72CC-4AB5-8C3E-2FA108DF8ACE}" dt="2024-11-12T14:39:19.670" v="1229" actId="478"/>
          <ac:cxnSpMkLst>
            <pc:docMk/>
            <pc:sldMk cId="2280665704" sldId="395"/>
            <ac:cxnSpMk id="15" creationId="{C4A73CB7-C793-3161-072E-970CE863E425}"/>
          </ac:cxnSpMkLst>
        </pc:cxnChg>
      </pc:sldChg>
      <pc:sldChg chg="addSp delSp modSp mod">
        <pc:chgData name="Morgan Dundas" userId="4.sajeckiplanning.egnyte.com_tp_egnyte_plus" providerId="OAuth2" clId="{106CF8F4-72CC-4AB5-8C3E-2FA108DF8ACE}" dt="2024-11-12T14:30:43.198" v="1169" actId="688"/>
        <pc:sldMkLst>
          <pc:docMk/>
          <pc:sldMk cId="3667018929" sldId="396"/>
        </pc:sldMkLst>
        <pc:spChg chg="mod">
          <ac:chgData name="Morgan Dundas" userId="4.sajeckiplanning.egnyte.com_tp_egnyte_plus" providerId="OAuth2" clId="{106CF8F4-72CC-4AB5-8C3E-2FA108DF8ACE}" dt="2024-11-12T14:26:08.922" v="1087" actId="20577"/>
          <ac:spMkLst>
            <pc:docMk/>
            <pc:sldMk cId="3667018929" sldId="396"/>
            <ac:spMk id="5" creationId="{80E34605-150C-8266-7558-107E6A985A15}"/>
          </ac:spMkLst>
        </pc:spChg>
        <pc:spChg chg="add del mod">
          <ac:chgData name="Morgan Dundas" userId="4.sajeckiplanning.egnyte.com_tp_egnyte_plus" providerId="OAuth2" clId="{106CF8F4-72CC-4AB5-8C3E-2FA108DF8ACE}" dt="2024-11-12T14:21:39.515" v="964" actId="478"/>
          <ac:spMkLst>
            <pc:docMk/>
            <pc:sldMk cId="3667018929" sldId="396"/>
            <ac:spMk id="6" creationId="{FC300F6D-F552-C7F4-5537-E0E124B8E69B}"/>
          </ac:spMkLst>
        </pc:spChg>
        <pc:spChg chg="add del mod">
          <ac:chgData name="Morgan Dundas" userId="4.sajeckiplanning.egnyte.com_tp_egnyte_plus" providerId="OAuth2" clId="{106CF8F4-72CC-4AB5-8C3E-2FA108DF8ACE}" dt="2024-11-12T14:17:12.940" v="946" actId="478"/>
          <ac:spMkLst>
            <pc:docMk/>
            <pc:sldMk cId="3667018929" sldId="396"/>
            <ac:spMk id="8" creationId="{4A817937-356D-D2D0-B5BA-4AF36E294A57}"/>
          </ac:spMkLst>
        </pc:spChg>
        <pc:spChg chg="add del mod">
          <ac:chgData name="Morgan Dundas" userId="4.sajeckiplanning.egnyte.com_tp_egnyte_plus" providerId="OAuth2" clId="{106CF8F4-72CC-4AB5-8C3E-2FA108DF8ACE}" dt="2024-11-12T14:21:40.974" v="965" actId="478"/>
          <ac:spMkLst>
            <pc:docMk/>
            <pc:sldMk cId="3667018929" sldId="396"/>
            <ac:spMk id="9" creationId="{8B4D24E7-86FE-E906-C186-EB2CBC5AAF4F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13" creationId="{DBD68A7E-3988-680B-BBE8-1E46EEC22F4F}"/>
          </ac:spMkLst>
        </pc:spChg>
        <pc:spChg chg="del">
          <ac:chgData name="Morgan Dundas" userId="4.sajeckiplanning.egnyte.com_tp_egnyte_plus" providerId="OAuth2" clId="{106CF8F4-72CC-4AB5-8C3E-2FA108DF8ACE}" dt="2024-11-12T14:14:55.741" v="921" actId="478"/>
          <ac:spMkLst>
            <pc:docMk/>
            <pc:sldMk cId="3667018929" sldId="396"/>
            <ac:spMk id="15" creationId="{4E5B549B-87D0-4373-C24D-FBC5DD0CA676}"/>
          </ac:spMkLst>
        </pc:spChg>
        <pc:spChg chg="del">
          <ac:chgData name="Morgan Dundas" userId="4.sajeckiplanning.egnyte.com_tp_egnyte_plus" providerId="OAuth2" clId="{106CF8F4-72CC-4AB5-8C3E-2FA108DF8ACE}" dt="2024-11-12T14:14:55.741" v="921" actId="478"/>
          <ac:spMkLst>
            <pc:docMk/>
            <pc:sldMk cId="3667018929" sldId="396"/>
            <ac:spMk id="16" creationId="{2D84F201-7C8D-E53A-A14F-CA2DE7A304CC}"/>
          </ac:spMkLst>
        </pc:spChg>
        <pc:spChg chg="del">
          <ac:chgData name="Morgan Dundas" userId="4.sajeckiplanning.egnyte.com_tp_egnyte_plus" providerId="OAuth2" clId="{106CF8F4-72CC-4AB5-8C3E-2FA108DF8ACE}" dt="2024-11-12T14:14:55.741" v="921" actId="478"/>
          <ac:spMkLst>
            <pc:docMk/>
            <pc:sldMk cId="3667018929" sldId="396"/>
            <ac:spMk id="17" creationId="{1B30F7E4-DABF-2FBE-5851-49C25A62D96C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18" creationId="{B56C17D8-8924-C6B7-76B4-F45B9189B47D}"/>
          </ac:spMkLst>
        </pc:spChg>
        <pc:spChg chg="del">
          <ac:chgData name="Morgan Dundas" userId="4.sajeckiplanning.egnyte.com_tp_egnyte_plus" providerId="OAuth2" clId="{106CF8F4-72CC-4AB5-8C3E-2FA108DF8ACE}" dt="2024-11-12T14:14:44.989" v="918" actId="478"/>
          <ac:spMkLst>
            <pc:docMk/>
            <pc:sldMk cId="3667018929" sldId="396"/>
            <ac:spMk id="20" creationId="{30D561D8-C660-0526-1255-C05D4D4A8F7E}"/>
          </ac:spMkLst>
        </pc:spChg>
        <pc:spChg chg="mod">
          <ac:chgData name="Morgan Dundas" userId="4.sajeckiplanning.egnyte.com_tp_egnyte_plus" providerId="OAuth2" clId="{106CF8F4-72CC-4AB5-8C3E-2FA108DF8ACE}" dt="2024-11-12T14:15:43.691" v="927" actId="164"/>
          <ac:spMkLst>
            <pc:docMk/>
            <pc:sldMk cId="3667018929" sldId="396"/>
            <ac:spMk id="23" creationId="{D0EFB48D-A3CE-F076-5BBA-E92339AE78B2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24" creationId="{53354A77-4081-5926-6234-F45462AB43B6}"/>
          </ac:spMkLst>
        </pc:spChg>
        <pc:spChg chg="del">
          <ac:chgData name="Morgan Dundas" userId="4.sajeckiplanning.egnyte.com_tp_egnyte_plus" providerId="OAuth2" clId="{106CF8F4-72CC-4AB5-8C3E-2FA108DF8ACE}" dt="2024-11-12T14:14:49.228" v="920" actId="478"/>
          <ac:spMkLst>
            <pc:docMk/>
            <pc:sldMk cId="3667018929" sldId="396"/>
            <ac:spMk id="25" creationId="{F9E9CDF5-91BC-8CCF-D365-8AD77096EA42}"/>
          </ac:spMkLst>
        </pc:spChg>
        <pc:spChg chg="del">
          <ac:chgData name="Morgan Dundas" userId="4.sajeckiplanning.egnyte.com_tp_egnyte_plus" providerId="OAuth2" clId="{106CF8F4-72CC-4AB5-8C3E-2FA108DF8ACE}" dt="2024-11-12T14:14:47.101" v="919" actId="478"/>
          <ac:spMkLst>
            <pc:docMk/>
            <pc:sldMk cId="3667018929" sldId="396"/>
            <ac:spMk id="26" creationId="{DD63E679-DF85-0D1D-F650-1B58DC004B2F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27" creationId="{B6D2FE95-01DA-D6D0-C18D-D25863244E52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28" creationId="{B4763643-A69B-3E4F-19CC-013153E1F4BF}"/>
          </ac:spMkLst>
        </pc:spChg>
        <pc:spChg chg="del">
          <ac:chgData name="Morgan Dundas" userId="4.sajeckiplanning.egnyte.com_tp_egnyte_plus" providerId="OAuth2" clId="{106CF8F4-72CC-4AB5-8C3E-2FA108DF8ACE}" dt="2024-11-12T14:14:43.666" v="917" actId="478"/>
          <ac:spMkLst>
            <pc:docMk/>
            <pc:sldMk cId="3667018929" sldId="396"/>
            <ac:spMk id="29" creationId="{2C004C77-A0C2-06FA-46B9-6CC45060C26E}"/>
          </ac:spMkLst>
        </pc:spChg>
        <pc:spChg chg="del">
          <ac:chgData name="Morgan Dundas" userId="4.sajeckiplanning.egnyte.com_tp_egnyte_plus" providerId="OAuth2" clId="{106CF8F4-72CC-4AB5-8C3E-2FA108DF8ACE}" dt="2024-11-12T14:14:55.741" v="921" actId="478"/>
          <ac:spMkLst>
            <pc:docMk/>
            <pc:sldMk cId="3667018929" sldId="396"/>
            <ac:spMk id="30" creationId="{A97A6708-7123-4BA4-BCE8-A46FD0BC83DB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31" creationId="{0FC52B9F-D2A6-5D2D-3CD8-AB457D6C5D3B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33" creationId="{CFF99F23-8CB2-1584-2A08-C5CB2A7F3092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34" creationId="{BF2832EE-8C20-AB8B-E16E-729594325B9C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35" creationId="{450E7546-4761-5921-108C-E57A25A6FD9F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36" creationId="{0DF42675-0736-BE85-5717-C132F727C7AC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37" creationId="{EB0D37A6-A7F8-30FF-AD9C-0CD2FD8A57C0}"/>
          </ac:spMkLst>
        </pc:spChg>
        <pc:spChg chg="del mod">
          <ac:chgData name="Morgan Dundas" userId="4.sajeckiplanning.egnyte.com_tp_egnyte_plus" providerId="OAuth2" clId="{106CF8F4-72CC-4AB5-8C3E-2FA108DF8ACE}" dt="2024-11-12T14:22:29.548" v="973" actId="478"/>
          <ac:spMkLst>
            <pc:docMk/>
            <pc:sldMk cId="3667018929" sldId="396"/>
            <ac:spMk id="38" creationId="{817FE8CC-58CF-78F7-D473-8F65AF66CBB4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39" creationId="{BE1F8F95-E512-2CBC-1B55-E79284FD67A8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40" creationId="{CCB55953-A968-70DE-E1F8-6EFC816ED5EC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41" creationId="{316C94EA-9D32-3233-5220-C1D1ECE22952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42" creationId="{71FABF39-EF2C-35F8-5A9C-4A864ECA7E41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43" creationId="{D9E9092B-4E43-4890-C1F7-738BA58C8785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44" creationId="{EB9D436B-AA7E-E3EC-7A30-F734147F92A4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45" creationId="{B66B0170-FDA1-7CE2-4CEE-BAAE4BB6E54D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46" creationId="{18D4EBAF-F931-A99B-D659-EE62EE99D46B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47" creationId="{5406778D-6D28-C10D-2D94-D3F3652976B6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48" creationId="{767D0695-14D5-37F7-6833-E57D03070167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49" creationId="{010EE369-6E56-5225-0940-5FFB3ECBE448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50" creationId="{B43DCCCF-071C-4FA7-086D-E764193E6AF0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51" creationId="{BBC1388F-8D42-F8AC-0331-50A3E2F24EDB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52" creationId="{EC93E265-3882-2DEF-5B35-79DDBAE48847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53" creationId="{A6A37A33-8208-B59B-22E6-58D10F301F9C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54" creationId="{692B90CE-4676-4090-7EF0-3FF8B0380B15}"/>
          </ac:spMkLst>
        </pc:spChg>
        <pc:spChg chg="del mod">
          <ac:chgData name="Morgan Dundas" userId="4.sajeckiplanning.egnyte.com_tp_egnyte_plus" providerId="OAuth2" clId="{106CF8F4-72CC-4AB5-8C3E-2FA108DF8ACE}" dt="2024-11-12T14:30:34.385" v="1166" actId="478"/>
          <ac:spMkLst>
            <pc:docMk/>
            <pc:sldMk cId="3667018929" sldId="396"/>
            <ac:spMk id="55" creationId="{FCC79BC2-7580-FEF3-732D-1110EF2096E1}"/>
          </ac:spMkLst>
        </pc:spChg>
        <pc:spChg chg="del mod">
          <ac:chgData name="Morgan Dundas" userId="4.sajeckiplanning.egnyte.com_tp_egnyte_plus" providerId="OAuth2" clId="{106CF8F4-72CC-4AB5-8C3E-2FA108DF8ACE}" dt="2024-11-12T14:30:29.109" v="1165" actId="478"/>
          <ac:spMkLst>
            <pc:docMk/>
            <pc:sldMk cId="3667018929" sldId="396"/>
            <ac:spMk id="56" creationId="{39CCCC00-DAC0-DC82-3D8F-8198DEA4A2C4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57" creationId="{AC939A4A-8B3E-AEDA-E2F9-70E5226A7393}"/>
          </ac:spMkLst>
        </pc:spChg>
        <pc:spChg chg="mod">
          <ac:chgData name="Morgan Dundas" userId="4.sajeckiplanning.egnyte.com_tp_egnyte_plus" providerId="OAuth2" clId="{106CF8F4-72CC-4AB5-8C3E-2FA108DF8ACE}" dt="2024-11-12T14:21:42.771" v="966"/>
          <ac:spMkLst>
            <pc:docMk/>
            <pc:sldMk cId="3667018929" sldId="396"/>
            <ac:spMk id="58" creationId="{C6065291-A741-DF8C-D964-ACF1B80933F4}"/>
          </ac:spMkLst>
        </pc:spChg>
        <pc:spChg chg="add del mod">
          <ac:chgData name="Morgan Dundas" userId="4.sajeckiplanning.egnyte.com_tp_egnyte_plus" providerId="OAuth2" clId="{106CF8F4-72CC-4AB5-8C3E-2FA108DF8ACE}" dt="2024-11-12T14:25:45.187" v="1050" actId="1038"/>
          <ac:spMkLst>
            <pc:docMk/>
            <pc:sldMk cId="3667018929" sldId="396"/>
            <ac:spMk id="59" creationId="{87F9B6C7-FCEC-9B7D-CA14-F22B8D848678}"/>
          </ac:spMkLst>
        </pc:spChg>
        <pc:spChg chg="add del mod">
          <ac:chgData name="Morgan Dundas" userId="4.sajeckiplanning.egnyte.com_tp_egnyte_plus" providerId="OAuth2" clId="{106CF8F4-72CC-4AB5-8C3E-2FA108DF8ACE}" dt="2024-11-12T14:24:47.281" v="1009" actId="11529"/>
          <ac:spMkLst>
            <pc:docMk/>
            <pc:sldMk cId="3667018929" sldId="396"/>
            <ac:spMk id="62" creationId="{C8CA161E-05FA-4157-7C11-B3259F03259A}"/>
          </ac:spMkLst>
        </pc:spChg>
        <pc:spChg chg="add mod">
          <ac:chgData name="Morgan Dundas" userId="4.sajeckiplanning.egnyte.com_tp_egnyte_plus" providerId="OAuth2" clId="{106CF8F4-72CC-4AB5-8C3E-2FA108DF8ACE}" dt="2024-11-12T14:27:00.564" v="1138" actId="1076"/>
          <ac:spMkLst>
            <pc:docMk/>
            <pc:sldMk cId="3667018929" sldId="396"/>
            <ac:spMk id="63" creationId="{0194233B-A9D9-F288-46EF-12F5B834D16F}"/>
          </ac:spMkLst>
        </pc:spChg>
        <pc:grpChg chg="add del mod">
          <ac:chgData name="Morgan Dundas" userId="4.sajeckiplanning.egnyte.com_tp_egnyte_plus" providerId="OAuth2" clId="{106CF8F4-72CC-4AB5-8C3E-2FA108DF8ACE}" dt="2024-11-12T14:30:24.745" v="1164" actId="478"/>
          <ac:grpSpMkLst>
            <pc:docMk/>
            <pc:sldMk cId="3667018929" sldId="396"/>
            <ac:grpSpMk id="4" creationId="{928A24CA-1006-108C-6C86-9E544A204565}"/>
          </ac:grpSpMkLst>
        </pc:grpChg>
        <pc:grpChg chg="add mod ord">
          <ac:chgData name="Morgan Dundas" userId="4.sajeckiplanning.egnyte.com_tp_egnyte_plus" providerId="OAuth2" clId="{106CF8F4-72CC-4AB5-8C3E-2FA108DF8ACE}" dt="2024-11-12T14:25:45.187" v="1050" actId="1038"/>
          <ac:grpSpMkLst>
            <pc:docMk/>
            <pc:sldMk cId="3667018929" sldId="396"/>
            <ac:grpSpMk id="10" creationId="{7E3AE342-E5FC-707C-D2A4-8FB64B2F5CE7}"/>
          </ac:grpSpMkLst>
        </pc:grpChg>
        <pc:picChg chg="add del mod ord modCrop">
          <ac:chgData name="Morgan Dundas" userId="4.sajeckiplanning.egnyte.com_tp_egnyte_plus" providerId="OAuth2" clId="{106CF8F4-72CC-4AB5-8C3E-2FA108DF8ACE}" dt="2024-11-12T14:21:37.155" v="963" actId="478"/>
          <ac:picMkLst>
            <pc:docMk/>
            <pc:sldMk cId="3667018929" sldId="396"/>
            <ac:picMk id="3" creationId="{01295137-C1B8-D233-4400-7E98AA0C9C83}"/>
          </ac:picMkLst>
        </pc:picChg>
        <pc:picChg chg="add del mod">
          <ac:chgData name="Morgan Dundas" userId="4.sajeckiplanning.egnyte.com_tp_egnyte_plus" providerId="OAuth2" clId="{106CF8F4-72CC-4AB5-8C3E-2FA108DF8ACE}" dt="2024-11-12T14:22:21.440" v="972" actId="478"/>
          <ac:picMkLst>
            <pc:docMk/>
            <pc:sldMk cId="3667018929" sldId="396"/>
            <ac:picMk id="7" creationId="{A5F1D988-D2A8-5E01-0D85-96DFC9F4B2EE}"/>
          </ac:picMkLst>
        </pc:picChg>
        <pc:picChg chg="del">
          <ac:chgData name="Morgan Dundas" userId="4.sajeckiplanning.egnyte.com_tp_egnyte_plus" providerId="OAuth2" clId="{106CF8F4-72CC-4AB5-8C3E-2FA108DF8ACE}" dt="2024-11-12T14:14:55.741" v="921" actId="478"/>
          <ac:picMkLst>
            <pc:docMk/>
            <pc:sldMk cId="3667018929" sldId="396"/>
            <ac:picMk id="11" creationId="{F95D53A9-0AC8-4413-85CD-A73CBC5F8457}"/>
          </ac:picMkLst>
        </pc:picChg>
        <pc:picChg chg="mod">
          <ac:chgData name="Morgan Dundas" userId="4.sajeckiplanning.egnyte.com_tp_egnyte_plus" providerId="OAuth2" clId="{106CF8F4-72CC-4AB5-8C3E-2FA108DF8ACE}" dt="2024-11-12T14:21:42.771" v="966"/>
          <ac:picMkLst>
            <pc:docMk/>
            <pc:sldMk cId="3667018929" sldId="396"/>
            <ac:picMk id="12" creationId="{85955036-C589-50AA-F557-D7673A7D514A}"/>
          </ac:picMkLst>
        </pc:picChg>
        <pc:picChg chg="del">
          <ac:chgData name="Morgan Dundas" userId="4.sajeckiplanning.egnyte.com_tp_egnyte_plus" providerId="OAuth2" clId="{106CF8F4-72CC-4AB5-8C3E-2FA108DF8ACE}" dt="2024-11-12T14:14:55.741" v="921" actId="478"/>
          <ac:picMkLst>
            <pc:docMk/>
            <pc:sldMk cId="3667018929" sldId="396"/>
            <ac:picMk id="14" creationId="{633638CA-B1FD-C606-2FE8-38C5BF0AADA2}"/>
          </ac:picMkLst>
        </pc:picChg>
        <pc:picChg chg="del">
          <ac:chgData name="Morgan Dundas" userId="4.sajeckiplanning.egnyte.com_tp_egnyte_plus" providerId="OAuth2" clId="{106CF8F4-72CC-4AB5-8C3E-2FA108DF8ACE}" dt="2024-11-12T14:14:41.686" v="916" actId="478"/>
          <ac:picMkLst>
            <pc:docMk/>
            <pc:sldMk cId="3667018929" sldId="396"/>
            <ac:picMk id="19" creationId="{46AF82D4-D102-A1B9-D9BF-21299D71B7CF}"/>
          </ac:picMkLst>
        </pc:picChg>
        <pc:picChg chg="mod">
          <ac:chgData name="Morgan Dundas" userId="4.sajeckiplanning.egnyte.com_tp_egnyte_plus" providerId="OAuth2" clId="{106CF8F4-72CC-4AB5-8C3E-2FA108DF8ACE}" dt="2024-11-12T14:15:43.691" v="927" actId="164"/>
          <ac:picMkLst>
            <pc:docMk/>
            <pc:sldMk cId="3667018929" sldId="396"/>
            <ac:picMk id="22" creationId="{172E0105-4D9D-4DC7-3BEF-B5892CCC9AD1}"/>
          </ac:picMkLst>
        </pc:picChg>
        <pc:picChg chg="add mod">
          <ac:chgData name="Morgan Dundas" userId="4.sajeckiplanning.egnyte.com_tp_egnyte_plus" providerId="OAuth2" clId="{106CF8F4-72CC-4AB5-8C3E-2FA108DF8ACE}" dt="2024-11-12T14:30:43.198" v="1169" actId="688"/>
          <ac:picMkLst>
            <pc:docMk/>
            <pc:sldMk cId="3667018929" sldId="396"/>
            <ac:picMk id="64" creationId="{0770A833-93B3-D5B3-D682-D19EAB32A8B6}"/>
          </ac:picMkLst>
        </pc:picChg>
        <pc:cxnChg chg="mod">
          <ac:chgData name="Morgan Dundas" userId="4.sajeckiplanning.egnyte.com_tp_egnyte_plus" providerId="OAuth2" clId="{106CF8F4-72CC-4AB5-8C3E-2FA108DF8ACE}" dt="2024-11-12T14:21:42.771" v="966"/>
          <ac:cxnSpMkLst>
            <pc:docMk/>
            <pc:sldMk cId="3667018929" sldId="396"/>
            <ac:cxnSpMk id="21" creationId="{9CD16155-8106-9A3E-81B3-A69A6F37E470}"/>
          </ac:cxnSpMkLst>
        </pc:cxnChg>
        <pc:cxnChg chg="mod">
          <ac:chgData name="Morgan Dundas" userId="4.sajeckiplanning.egnyte.com_tp_egnyte_plus" providerId="OAuth2" clId="{106CF8F4-72CC-4AB5-8C3E-2FA108DF8ACE}" dt="2024-11-12T14:21:42.771" v="966"/>
          <ac:cxnSpMkLst>
            <pc:docMk/>
            <pc:sldMk cId="3667018929" sldId="396"/>
            <ac:cxnSpMk id="32" creationId="{4B49AF1D-E27F-8D2E-8013-B994FA453C91}"/>
          </ac:cxnSpMkLst>
        </pc:cxnChg>
        <pc:cxnChg chg="add del mod">
          <ac:chgData name="Morgan Dundas" userId="4.sajeckiplanning.egnyte.com_tp_egnyte_plus" providerId="OAuth2" clId="{106CF8F4-72CC-4AB5-8C3E-2FA108DF8ACE}" dt="2024-11-12T14:24:48.852" v="1012" actId="11529"/>
          <ac:cxnSpMkLst>
            <pc:docMk/>
            <pc:sldMk cId="3667018929" sldId="396"/>
            <ac:cxnSpMk id="61" creationId="{DF2974FC-661A-2C2B-0C79-E68FA6C5EC8F}"/>
          </ac:cxnSpMkLst>
        </pc:cxnChg>
      </pc:sldChg>
      <pc:sldChg chg="addSp delSp modSp mod">
        <pc:chgData name="Morgan Dundas" userId="4.sajeckiplanning.egnyte.com_tp_egnyte_plus" providerId="OAuth2" clId="{106CF8F4-72CC-4AB5-8C3E-2FA108DF8ACE}" dt="2024-11-12T15:41:18.334" v="1764" actId="20577"/>
        <pc:sldMkLst>
          <pc:docMk/>
          <pc:sldMk cId="2841485721" sldId="397"/>
        </pc:sldMkLst>
        <pc:spChg chg="mod">
          <ac:chgData name="Morgan Dundas" userId="4.sajeckiplanning.egnyte.com_tp_egnyte_plus" providerId="OAuth2" clId="{106CF8F4-72CC-4AB5-8C3E-2FA108DF8ACE}" dt="2024-11-12T15:41:18.334" v="1764" actId="20577"/>
          <ac:spMkLst>
            <pc:docMk/>
            <pc:sldMk cId="2841485721" sldId="397"/>
            <ac:spMk id="7" creationId="{FA2B921A-EB28-2155-6423-8685D9AF93E8}"/>
          </ac:spMkLst>
        </pc:spChg>
        <pc:picChg chg="add mod">
          <ac:chgData name="Morgan Dundas" userId="4.sajeckiplanning.egnyte.com_tp_egnyte_plus" providerId="OAuth2" clId="{106CF8F4-72CC-4AB5-8C3E-2FA108DF8ACE}" dt="2024-11-12T15:41:04.578" v="1743" actId="14100"/>
          <ac:picMkLst>
            <pc:docMk/>
            <pc:sldMk cId="2841485721" sldId="397"/>
            <ac:picMk id="3" creationId="{1EE9FCE6-6466-7216-00CB-0A39315F59CB}"/>
          </ac:picMkLst>
        </pc:picChg>
        <pc:picChg chg="del">
          <ac:chgData name="Morgan Dundas" userId="4.sajeckiplanning.egnyte.com_tp_egnyte_plus" providerId="OAuth2" clId="{106CF8F4-72CC-4AB5-8C3E-2FA108DF8ACE}" dt="2024-11-12T15:40:50.701" v="1741" actId="478"/>
          <ac:picMkLst>
            <pc:docMk/>
            <pc:sldMk cId="2841485721" sldId="397"/>
            <ac:picMk id="4" creationId="{BE9EC856-4B74-9249-F43E-1B4A8C3FB6F2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2T15:45:18.680" v="1796" actId="14100"/>
        <pc:sldMkLst>
          <pc:docMk/>
          <pc:sldMk cId="3466874398" sldId="398"/>
        </pc:sldMkLst>
        <pc:spChg chg="mod">
          <ac:chgData name="Morgan Dundas" userId="4.sajeckiplanning.egnyte.com_tp_egnyte_plus" providerId="OAuth2" clId="{106CF8F4-72CC-4AB5-8C3E-2FA108DF8ACE}" dt="2024-11-12T15:45:18.680" v="1796" actId="14100"/>
          <ac:spMkLst>
            <pc:docMk/>
            <pc:sldMk cId="3466874398" sldId="398"/>
            <ac:spMk id="7" creationId="{B1E46C1E-71C1-BFD5-8275-AE08A6DB8377}"/>
          </ac:spMkLst>
        </pc:spChg>
        <pc:picChg chg="del">
          <ac:chgData name="Morgan Dundas" userId="4.sajeckiplanning.egnyte.com_tp_egnyte_plus" providerId="OAuth2" clId="{106CF8F4-72CC-4AB5-8C3E-2FA108DF8ACE}" dt="2024-11-12T15:42:29.817" v="1765" actId="478"/>
          <ac:picMkLst>
            <pc:docMk/>
            <pc:sldMk cId="3466874398" sldId="398"/>
            <ac:picMk id="3" creationId="{EF7E7864-0F97-6470-D2F9-0605B77546F6}"/>
          </ac:picMkLst>
        </pc:picChg>
        <pc:picChg chg="add mod">
          <ac:chgData name="Morgan Dundas" userId="4.sajeckiplanning.egnyte.com_tp_egnyte_plus" providerId="OAuth2" clId="{106CF8F4-72CC-4AB5-8C3E-2FA108DF8ACE}" dt="2024-11-12T15:42:58.916" v="1770" actId="14100"/>
          <ac:picMkLst>
            <pc:docMk/>
            <pc:sldMk cId="3466874398" sldId="398"/>
            <ac:picMk id="4" creationId="{48B177C3-2805-2F5B-DF98-02F571274B2E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2T16:05:00.783" v="1823" actId="14100"/>
        <pc:sldMkLst>
          <pc:docMk/>
          <pc:sldMk cId="2097504393" sldId="399"/>
        </pc:sldMkLst>
        <pc:spChg chg="mod ord">
          <ac:chgData name="Morgan Dundas" userId="4.sajeckiplanning.egnyte.com_tp_egnyte_plus" providerId="OAuth2" clId="{106CF8F4-72CC-4AB5-8C3E-2FA108DF8ACE}" dt="2024-11-12T16:05:00.783" v="1823" actId="14100"/>
          <ac:spMkLst>
            <pc:docMk/>
            <pc:sldMk cId="2097504393" sldId="399"/>
            <ac:spMk id="7" creationId="{71559110-AE69-63AF-9EAD-1806CF5436AC}"/>
          </ac:spMkLst>
        </pc:spChg>
        <pc:picChg chg="add del">
          <ac:chgData name="Morgan Dundas" userId="4.sajeckiplanning.egnyte.com_tp_egnyte_plus" providerId="OAuth2" clId="{106CF8F4-72CC-4AB5-8C3E-2FA108DF8ACE}" dt="2024-11-12T15:54:42.644" v="1799" actId="478"/>
          <ac:picMkLst>
            <pc:docMk/>
            <pc:sldMk cId="2097504393" sldId="399"/>
            <ac:picMk id="3" creationId="{74866F68-7F54-21AB-7B99-2297E8D686B8}"/>
          </ac:picMkLst>
        </pc:picChg>
        <pc:picChg chg="add del mod">
          <ac:chgData name="Morgan Dundas" userId="4.sajeckiplanning.egnyte.com_tp_egnyte_plus" providerId="OAuth2" clId="{106CF8F4-72CC-4AB5-8C3E-2FA108DF8ACE}" dt="2024-11-12T16:02:51.329" v="1808" actId="478"/>
          <ac:picMkLst>
            <pc:docMk/>
            <pc:sldMk cId="2097504393" sldId="399"/>
            <ac:picMk id="3" creationId="{DEBBB9DD-38D1-89DF-72A8-17AA527F6971}"/>
          </ac:picMkLst>
        </pc:picChg>
        <pc:picChg chg="del">
          <ac:chgData name="Morgan Dundas" userId="4.sajeckiplanning.egnyte.com_tp_egnyte_plus" providerId="OAuth2" clId="{106CF8F4-72CC-4AB5-8C3E-2FA108DF8ACE}" dt="2024-11-12T15:52:35.622" v="1797" actId="478"/>
          <ac:picMkLst>
            <pc:docMk/>
            <pc:sldMk cId="2097504393" sldId="399"/>
            <ac:picMk id="4" creationId="{E4CE249C-5D77-5216-36A6-7623DD9F3904}"/>
          </ac:picMkLst>
        </pc:picChg>
        <pc:picChg chg="add mod">
          <ac:chgData name="Morgan Dundas" userId="4.sajeckiplanning.egnyte.com_tp_egnyte_plus" providerId="OAuth2" clId="{106CF8F4-72CC-4AB5-8C3E-2FA108DF8ACE}" dt="2024-11-12T16:04:47.155" v="1811" actId="1076"/>
          <ac:picMkLst>
            <pc:docMk/>
            <pc:sldMk cId="2097504393" sldId="399"/>
            <ac:picMk id="5" creationId="{9E3C7374-5947-7B0D-88C0-6768C600078F}"/>
          </ac:picMkLst>
        </pc:picChg>
        <pc:picChg chg="add del">
          <ac:chgData name="Morgan Dundas" userId="4.sajeckiplanning.egnyte.com_tp_egnyte_plus" providerId="OAuth2" clId="{106CF8F4-72CC-4AB5-8C3E-2FA108DF8ACE}" dt="2024-11-12T15:56:56.823" v="1801" actId="478"/>
          <ac:picMkLst>
            <pc:docMk/>
            <pc:sldMk cId="2097504393" sldId="399"/>
            <ac:picMk id="6" creationId="{2754F8EA-DF9F-6F23-46B8-E88E6FC92696}"/>
          </ac:picMkLst>
        </pc:picChg>
        <pc:picChg chg="add del">
          <ac:chgData name="Morgan Dundas" userId="4.sajeckiplanning.egnyte.com_tp_egnyte_plus" providerId="OAuth2" clId="{106CF8F4-72CC-4AB5-8C3E-2FA108DF8ACE}" dt="2024-11-12T15:57:46.162" v="1803" actId="478"/>
          <ac:picMkLst>
            <pc:docMk/>
            <pc:sldMk cId="2097504393" sldId="399"/>
            <ac:picMk id="9" creationId="{B4888BED-71FF-890C-FC17-3923153BB25C}"/>
          </ac:picMkLst>
        </pc:picChg>
        <pc:picChg chg="add del">
          <ac:chgData name="Morgan Dundas" userId="4.sajeckiplanning.egnyte.com_tp_egnyte_plus" providerId="OAuth2" clId="{106CF8F4-72CC-4AB5-8C3E-2FA108DF8ACE}" dt="2024-11-12T16:00:40.797" v="1805" actId="478"/>
          <ac:picMkLst>
            <pc:docMk/>
            <pc:sldMk cId="2097504393" sldId="399"/>
            <ac:picMk id="11" creationId="{ADC069F8-C079-8BF6-8822-EC960C5750F3}"/>
          </ac:picMkLst>
        </pc:picChg>
      </pc:sldChg>
      <pc:sldChg chg="addSp delSp modSp mod">
        <pc:chgData name="Morgan Dundas" userId="4.sajeckiplanning.egnyte.com_tp_egnyte_plus" providerId="OAuth2" clId="{106CF8F4-72CC-4AB5-8C3E-2FA108DF8ACE}" dt="2024-11-12T16:16:59.545" v="1912" actId="14100"/>
        <pc:sldMkLst>
          <pc:docMk/>
          <pc:sldMk cId="1006265685" sldId="400"/>
        </pc:sldMkLst>
        <pc:picChg chg="add mod">
          <ac:chgData name="Morgan Dundas" userId="4.sajeckiplanning.egnyte.com_tp_egnyte_plus" providerId="OAuth2" clId="{106CF8F4-72CC-4AB5-8C3E-2FA108DF8ACE}" dt="2024-11-12T16:16:59.545" v="1912" actId="14100"/>
          <ac:picMkLst>
            <pc:docMk/>
            <pc:sldMk cId="1006265685" sldId="400"/>
            <ac:picMk id="3" creationId="{D85A9E3F-E887-7018-164F-64879E3B9D3C}"/>
          </ac:picMkLst>
        </pc:picChg>
        <pc:picChg chg="del">
          <ac:chgData name="Morgan Dundas" userId="4.sajeckiplanning.egnyte.com_tp_egnyte_plus" providerId="OAuth2" clId="{106CF8F4-72CC-4AB5-8C3E-2FA108DF8ACE}" dt="2024-11-12T16:16:27.894" v="1908" actId="478"/>
          <ac:picMkLst>
            <pc:docMk/>
            <pc:sldMk cId="1006265685" sldId="400"/>
            <ac:picMk id="4" creationId="{5E95CC42-A239-F04C-731F-CA40F8D10EB8}"/>
          </ac:picMkLst>
        </pc:picChg>
      </pc:sldChg>
      <pc:sldChg chg="add del">
        <pc:chgData name="Morgan Dundas" userId="4.sajeckiplanning.egnyte.com_tp_egnyte_plus" providerId="OAuth2" clId="{106CF8F4-72CC-4AB5-8C3E-2FA108DF8ACE}" dt="2024-11-12T16:16:32.291" v="1910"/>
        <pc:sldMkLst>
          <pc:docMk/>
          <pc:sldMk cId="1422666778" sldId="401"/>
        </pc:sldMkLst>
      </pc:sldChg>
    </pc:docChg>
  </pc:docChgLst>
  <pc:docChgLst>
    <pc:chgData name="Morgan Dundas" userId="4.sajeckiplanning.egnyte.com_tp_egnyte_plus" providerId="OAuth2" clId="{FB3EA010-A507-4962-99A1-69783DE83A35}"/>
    <pc:docChg chg="undo custSel addSld delSld modSld">
      <pc:chgData name="Morgan Dundas" userId="4.sajeckiplanning.egnyte.com_tp_egnyte_plus" providerId="OAuth2" clId="{FB3EA010-A507-4962-99A1-69783DE83A35}" dt="2024-11-18T19:36:10.806" v="1745" actId="20577"/>
      <pc:docMkLst>
        <pc:docMk/>
      </pc:docMkLst>
      <pc:sldChg chg="modSp del mod">
        <pc:chgData name="Morgan Dundas" userId="4.sajeckiplanning.egnyte.com_tp_egnyte_plus" providerId="OAuth2" clId="{FB3EA010-A507-4962-99A1-69783DE83A35}" dt="2024-11-18T15:03:47.258" v="112" actId="20577"/>
        <pc:sldMkLst>
          <pc:docMk/>
          <pc:sldMk cId="3152080612" sldId="257"/>
        </pc:sldMkLst>
        <pc:spChg chg="mod">
          <ac:chgData name="Morgan Dundas" userId="4.sajeckiplanning.egnyte.com_tp_egnyte_plus" providerId="OAuth2" clId="{FB3EA010-A507-4962-99A1-69783DE83A35}" dt="2024-11-18T15:03:35.264" v="96" actId="20577"/>
          <ac:spMkLst>
            <pc:docMk/>
            <pc:sldMk cId="3152080612" sldId="257"/>
            <ac:spMk id="4" creationId="{6DEBD16E-8A26-6525-574D-C4C1CA9354F2}"/>
          </ac:spMkLst>
        </pc:spChg>
        <pc:spChg chg="mod">
          <ac:chgData name="Morgan Dundas" userId="4.sajeckiplanning.egnyte.com_tp_egnyte_plus" providerId="OAuth2" clId="{FB3EA010-A507-4962-99A1-69783DE83A35}" dt="2024-11-18T15:03:47.258" v="112" actId="20577"/>
          <ac:spMkLst>
            <pc:docMk/>
            <pc:sldMk cId="3152080612" sldId="257"/>
            <ac:spMk id="5" creationId="{EAF20A6F-A0B3-E635-33B6-3D4B2B8F7B34}"/>
          </ac:spMkLst>
        </pc:spChg>
      </pc:sldChg>
      <pc:sldChg chg="modSp mod">
        <pc:chgData name="Morgan Dundas" userId="4.sajeckiplanning.egnyte.com_tp_egnyte_plus" providerId="OAuth2" clId="{FB3EA010-A507-4962-99A1-69783DE83A35}" dt="2024-11-18T15:06:51.024" v="160" actId="20577"/>
        <pc:sldMkLst>
          <pc:docMk/>
          <pc:sldMk cId="63924588" sldId="261"/>
        </pc:sldMkLst>
        <pc:spChg chg="mod">
          <ac:chgData name="Morgan Dundas" userId="4.sajeckiplanning.egnyte.com_tp_egnyte_plus" providerId="OAuth2" clId="{FB3EA010-A507-4962-99A1-69783DE83A35}" dt="2024-11-18T15:06:51.024" v="160" actId="20577"/>
          <ac:spMkLst>
            <pc:docMk/>
            <pc:sldMk cId="63924588" sldId="261"/>
            <ac:spMk id="6" creationId="{065B7A60-62C3-22DA-E867-7744DC857C69}"/>
          </ac:spMkLst>
        </pc:spChg>
      </pc:sldChg>
      <pc:sldChg chg="modSp mod">
        <pc:chgData name="Morgan Dundas" userId="4.sajeckiplanning.egnyte.com_tp_egnyte_plus" providerId="OAuth2" clId="{FB3EA010-A507-4962-99A1-69783DE83A35}" dt="2024-11-18T15:48:55.975" v="228" actId="1076"/>
        <pc:sldMkLst>
          <pc:docMk/>
          <pc:sldMk cId="47644374" sldId="262"/>
        </pc:sldMkLst>
        <pc:spChg chg="mod">
          <ac:chgData name="Morgan Dundas" userId="4.sajeckiplanning.egnyte.com_tp_egnyte_plus" providerId="OAuth2" clId="{FB3EA010-A507-4962-99A1-69783DE83A35}" dt="2024-11-18T15:48:55.975" v="228" actId="1076"/>
          <ac:spMkLst>
            <pc:docMk/>
            <pc:sldMk cId="47644374" sldId="262"/>
            <ac:spMk id="2" creationId="{9E849636-703F-0608-99B2-8F00D38433D5}"/>
          </ac:spMkLst>
        </pc:spChg>
        <pc:spChg chg="mod">
          <ac:chgData name="Morgan Dundas" userId="4.sajeckiplanning.egnyte.com_tp_egnyte_plus" providerId="OAuth2" clId="{FB3EA010-A507-4962-99A1-69783DE83A35}" dt="2024-11-18T15:08:50.441" v="164" actId="1582"/>
          <ac:spMkLst>
            <pc:docMk/>
            <pc:sldMk cId="47644374" sldId="262"/>
            <ac:spMk id="31" creationId="{1EE33DAF-F114-919D-B4FF-C462E73C2FFF}"/>
          </ac:spMkLst>
        </pc:spChg>
        <pc:spChg chg="mod">
          <ac:chgData name="Morgan Dundas" userId="4.sajeckiplanning.egnyte.com_tp_egnyte_plus" providerId="OAuth2" clId="{FB3EA010-A507-4962-99A1-69783DE83A35}" dt="2024-11-18T15:08:02.432" v="161" actId="207"/>
          <ac:spMkLst>
            <pc:docMk/>
            <pc:sldMk cId="47644374" sldId="262"/>
            <ac:spMk id="41" creationId="{553F500C-DDCF-6CD8-B928-2B7F6DD2D37E}"/>
          </ac:spMkLst>
        </pc:spChg>
        <pc:spChg chg="mod">
          <ac:chgData name="Morgan Dundas" userId="4.sajeckiplanning.egnyte.com_tp_egnyte_plus" providerId="OAuth2" clId="{FB3EA010-A507-4962-99A1-69783DE83A35}" dt="2024-11-18T15:09:19.837" v="165" actId="207"/>
          <ac:spMkLst>
            <pc:docMk/>
            <pc:sldMk cId="47644374" sldId="262"/>
            <ac:spMk id="45" creationId="{8A24C4CC-B20E-7CAB-5D93-D41933809DB6}"/>
          </ac:spMkLst>
        </pc:spChg>
        <pc:spChg chg="mod">
          <ac:chgData name="Morgan Dundas" userId="4.sajeckiplanning.egnyte.com_tp_egnyte_plus" providerId="OAuth2" clId="{FB3EA010-A507-4962-99A1-69783DE83A35}" dt="2024-11-18T15:09:27.127" v="166" actId="207"/>
          <ac:spMkLst>
            <pc:docMk/>
            <pc:sldMk cId="47644374" sldId="262"/>
            <ac:spMk id="46" creationId="{0884912F-A75E-54C1-6AB8-27249BABC6F7}"/>
          </ac:spMkLst>
        </pc:spChg>
      </pc:sldChg>
      <pc:sldChg chg="addSp delSp modSp mod">
        <pc:chgData name="Morgan Dundas" userId="4.sajeckiplanning.egnyte.com_tp_egnyte_plus" providerId="OAuth2" clId="{FB3EA010-A507-4962-99A1-69783DE83A35}" dt="2024-11-18T15:13:21.529" v="198" actId="478"/>
        <pc:sldMkLst>
          <pc:docMk/>
          <pc:sldMk cId="1416261683" sldId="265"/>
        </pc:sldMkLst>
        <pc:spChg chg="mod">
          <ac:chgData name="Morgan Dundas" userId="4.sajeckiplanning.egnyte.com_tp_egnyte_plus" providerId="OAuth2" clId="{FB3EA010-A507-4962-99A1-69783DE83A35}" dt="2024-11-18T15:12:36.707" v="197" actId="20577"/>
          <ac:spMkLst>
            <pc:docMk/>
            <pc:sldMk cId="1416261683" sldId="265"/>
            <ac:spMk id="6" creationId="{065B7A60-62C3-22DA-E867-7744DC857C69}"/>
          </ac:spMkLst>
        </pc:spChg>
        <pc:spChg chg="ord">
          <ac:chgData name="Morgan Dundas" userId="4.sajeckiplanning.egnyte.com_tp_egnyte_plus" providerId="OAuth2" clId="{FB3EA010-A507-4962-99A1-69783DE83A35}" dt="2024-11-18T15:11:58.939" v="179" actId="167"/>
          <ac:spMkLst>
            <pc:docMk/>
            <pc:sldMk cId="1416261683" sldId="265"/>
            <ac:spMk id="9" creationId="{52F281BA-02FF-7930-48AC-05D14299932F}"/>
          </ac:spMkLst>
        </pc:spChg>
        <pc:spChg chg="del">
          <ac:chgData name="Morgan Dundas" userId="4.sajeckiplanning.egnyte.com_tp_egnyte_plus" providerId="OAuth2" clId="{FB3EA010-A507-4962-99A1-69783DE83A35}" dt="2024-11-18T15:12:03.055" v="180" actId="478"/>
          <ac:spMkLst>
            <pc:docMk/>
            <pc:sldMk cId="1416261683" sldId="265"/>
            <ac:spMk id="13" creationId="{90212630-6152-0CBC-B656-CDCDAA330015}"/>
          </ac:spMkLst>
        </pc:spChg>
        <pc:spChg chg="del">
          <ac:chgData name="Morgan Dundas" userId="4.sajeckiplanning.egnyte.com_tp_egnyte_plus" providerId="OAuth2" clId="{FB3EA010-A507-4962-99A1-69783DE83A35}" dt="2024-11-18T15:11:54.808" v="178" actId="478"/>
          <ac:spMkLst>
            <pc:docMk/>
            <pc:sldMk cId="1416261683" sldId="265"/>
            <ac:spMk id="14" creationId="{B60190A5-AB06-A7DA-A89B-225E24EC610B}"/>
          </ac:spMkLst>
        </pc:spChg>
        <pc:picChg chg="add mod ord modCrop">
          <ac:chgData name="Morgan Dundas" userId="4.sajeckiplanning.egnyte.com_tp_egnyte_plus" providerId="OAuth2" clId="{FB3EA010-A507-4962-99A1-69783DE83A35}" dt="2024-11-18T15:12:21.173" v="195" actId="29295"/>
          <ac:picMkLst>
            <pc:docMk/>
            <pc:sldMk cId="1416261683" sldId="265"/>
            <ac:picMk id="3" creationId="{DF349421-C23B-3C84-E561-AEFC40AAE4DE}"/>
          </ac:picMkLst>
        </pc:picChg>
        <pc:picChg chg="add del">
          <ac:chgData name="Morgan Dundas" userId="4.sajeckiplanning.egnyte.com_tp_egnyte_plus" providerId="OAuth2" clId="{FB3EA010-A507-4962-99A1-69783DE83A35}" dt="2024-11-18T15:11:49.939" v="177" actId="478"/>
          <ac:picMkLst>
            <pc:docMk/>
            <pc:sldMk cId="1416261683" sldId="265"/>
            <ac:picMk id="12" creationId="{7019A084-E6D8-7B5A-9B26-037DE506A680}"/>
          </ac:picMkLst>
        </pc:picChg>
        <pc:picChg chg="del">
          <ac:chgData name="Morgan Dundas" userId="4.sajeckiplanning.egnyte.com_tp_egnyte_plus" providerId="OAuth2" clId="{FB3EA010-A507-4962-99A1-69783DE83A35}" dt="2024-11-18T15:13:21.529" v="198" actId="478"/>
          <ac:picMkLst>
            <pc:docMk/>
            <pc:sldMk cId="1416261683" sldId="265"/>
            <ac:picMk id="15" creationId="{B7C51681-6F38-37CF-2BF4-B82F411975F3}"/>
          </ac:picMkLst>
        </pc:picChg>
      </pc:sldChg>
      <pc:sldChg chg="modSp mod">
        <pc:chgData name="Morgan Dundas" userId="4.sajeckiplanning.egnyte.com_tp_egnyte_plus" providerId="OAuth2" clId="{FB3EA010-A507-4962-99A1-69783DE83A35}" dt="2024-11-18T17:09:53.407" v="296"/>
        <pc:sldMkLst>
          <pc:docMk/>
          <pc:sldMk cId="4101999172" sldId="266"/>
        </pc:sldMkLst>
        <pc:spChg chg="mod">
          <ac:chgData name="Morgan Dundas" userId="4.sajeckiplanning.egnyte.com_tp_egnyte_plus" providerId="OAuth2" clId="{FB3EA010-A507-4962-99A1-69783DE83A35}" dt="2024-11-18T17:09:53.407" v="296"/>
          <ac:spMkLst>
            <pc:docMk/>
            <pc:sldMk cId="4101999172" sldId="266"/>
            <ac:spMk id="2" creationId="{5FBFA64D-09A4-B77D-CD20-1158C5F2D5DE}"/>
          </ac:spMkLst>
        </pc:spChg>
      </pc:sldChg>
      <pc:sldChg chg="modSp mod">
        <pc:chgData name="Morgan Dundas" userId="4.sajeckiplanning.egnyte.com_tp_egnyte_plus" providerId="OAuth2" clId="{FB3EA010-A507-4962-99A1-69783DE83A35}" dt="2024-11-18T17:10:21.802" v="299"/>
        <pc:sldMkLst>
          <pc:docMk/>
          <pc:sldMk cId="249995026" sldId="267"/>
        </pc:sldMkLst>
        <pc:spChg chg="mod">
          <ac:chgData name="Morgan Dundas" userId="4.sajeckiplanning.egnyte.com_tp_egnyte_plus" providerId="OAuth2" clId="{FB3EA010-A507-4962-99A1-69783DE83A35}" dt="2024-11-18T17:10:21.802" v="299"/>
          <ac:spMkLst>
            <pc:docMk/>
            <pc:sldMk cId="249995026" sldId="267"/>
            <ac:spMk id="2" creationId="{C836FD9D-48B9-2CB3-B594-0F7BA804C88E}"/>
          </ac:spMkLst>
        </pc:spChg>
      </pc:sldChg>
      <pc:sldChg chg="modSp mod">
        <pc:chgData name="Morgan Dundas" userId="4.sajeckiplanning.egnyte.com_tp_egnyte_plus" providerId="OAuth2" clId="{FB3EA010-A507-4962-99A1-69783DE83A35}" dt="2024-11-18T17:09:35.142" v="295" actId="20577"/>
        <pc:sldMkLst>
          <pc:docMk/>
          <pc:sldMk cId="828905961" sldId="268"/>
        </pc:sldMkLst>
        <pc:spChg chg="mod">
          <ac:chgData name="Morgan Dundas" userId="4.sajeckiplanning.egnyte.com_tp_egnyte_plus" providerId="OAuth2" clId="{FB3EA010-A507-4962-99A1-69783DE83A35}" dt="2024-11-18T17:09:35.142" v="295" actId="20577"/>
          <ac:spMkLst>
            <pc:docMk/>
            <pc:sldMk cId="828905961" sldId="268"/>
            <ac:spMk id="4" creationId="{05154399-964B-BBBC-DF68-D4EEE41D1F01}"/>
          </ac:spMkLst>
        </pc:spChg>
      </pc:sldChg>
      <pc:sldChg chg="modSp mod">
        <pc:chgData name="Morgan Dundas" userId="4.sajeckiplanning.egnyte.com_tp_egnyte_plus" providerId="OAuth2" clId="{FB3EA010-A507-4962-99A1-69783DE83A35}" dt="2024-11-18T17:10:02.064" v="297"/>
        <pc:sldMkLst>
          <pc:docMk/>
          <pc:sldMk cId="78143369" sldId="269"/>
        </pc:sldMkLst>
        <pc:spChg chg="mod">
          <ac:chgData name="Morgan Dundas" userId="4.sajeckiplanning.egnyte.com_tp_egnyte_plus" providerId="OAuth2" clId="{FB3EA010-A507-4962-99A1-69783DE83A35}" dt="2024-11-18T17:10:02.064" v="297"/>
          <ac:spMkLst>
            <pc:docMk/>
            <pc:sldMk cId="78143369" sldId="269"/>
            <ac:spMk id="3" creationId="{E284BC9F-0320-872F-7278-B9DB3BB25686}"/>
          </ac:spMkLst>
        </pc:spChg>
      </pc:sldChg>
      <pc:sldChg chg="modSp mod">
        <pc:chgData name="Morgan Dundas" userId="4.sajeckiplanning.egnyte.com_tp_egnyte_plus" providerId="OAuth2" clId="{FB3EA010-A507-4962-99A1-69783DE83A35}" dt="2024-11-18T17:10:08.909" v="298"/>
        <pc:sldMkLst>
          <pc:docMk/>
          <pc:sldMk cId="1488341036" sldId="270"/>
        </pc:sldMkLst>
        <pc:spChg chg="mod">
          <ac:chgData name="Morgan Dundas" userId="4.sajeckiplanning.egnyte.com_tp_egnyte_plus" providerId="OAuth2" clId="{FB3EA010-A507-4962-99A1-69783DE83A35}" dt="2024-11-18T17:10:08.909" v="298"/>
          <ac:spMkLst>
            <pc:docMk/>
            <pc:sldMk cId="1488341036" sldId="270"/>
            <ac:spMk id="2" creationId="{05A6C5B7-51DF-9D31-75BF-0BEB51578E3C}"/>
          </ac:spMkLst>
        </pc:spChg>
      </pc:sldChg>
      <pc:sldChg chg="addSp delSp modSp mod">
        <pc:chgData name="Morgan Dundas" userId="4.sajeckiplanning.egnyte.com_tp_egnyte_plus" providerId="OAuth2" clId="{FB3EA010-A507-4962-99A1-69783DE83A35}" dt="2024-11-18T19:36:10.806" v="1745" actId="20577"/>
        <pc:sldMkLst>
          <pc:docMk/>
          <pc:sldMk cId="2071252016" sldId="271"/>
        </pc:sldMkLst>
        <pc:spChg chg="mod">
          <ac:chgData name="Morgan Dundas" userId="4.sajeckiplanning.egnyte.com_tp_egnyte_plus" providerId="OAuth2" clId="{FB3EA010-A507-4962-99A1-69783DE83A35}" dt="2024-11-18T17:33:30.041" v="522" actId="113"/>
          <ac:spMkLst>
            <pc:docMk/>
            <pc:sldMk cId="2071252016" sldId="271"/>
            <ac:spMk id="2" creationId="{E3EB5F6E-E6E9-F645-75CF-E85E9BB599F1}"/>
          </ac:spMkLst>
        </pc:spChg>
        <pc:spChg chg="mod">
          <ac:chgData name="Morgan Dundas" userId="4.sajeckiplanning.egnyte.com_tp_egnyte_plus" providerId="OAuth2" clId="{FB3EA010-A507-4962-99A1-69783DE83A35}" dt="2024-11-18T19:36:10.806" v="1745" actId="20577"/>
          <ac:spMkLst>
            <pc:docMk/>
            <pc:sldMk cId="2071252016" sldId="271"/>
            <ac:spMk id="6" creationId="{065B7A60-62C3-22DA-E867-7744DC857C69}"/>
          </ac:spMkLst>
        </pc:spChg>
        <pc:spChg chg="mod">
          <ac:chgData name="Morgan Dundas" userId="4.sajeckiplanning.egnyte.com_tp_egnyte_plus" providerId="OAuth2" clId="{FB3EA010-A507-4962-99A1-69783DE83A35}" dt="2024-11-18T17:27:55.477" v="502" actId="1076"/>
          <ac:spMkLst>
            <pc:docMk/>
            <pc:sldMk cId="2071252016" sldId="271"/>
            <ac:spMk id="9" creationId="{52F281BA-02FF-7930-48AC-05D14299932F}"/>
          </ac:spMkLst>
        </pc:spChg>
        <pc:spChg chg="del">
          <ac:chgData name="Morgan Dundas" userId="4.sajeckiplanning.egnyte.com_tp_egnyte_plus" providerId="OAuth2" clId="{FB3EA010-A507-4962-99A1-69783DE83A35}" dt="2024-11-18T17:27:58.382" v="503" actId="478"/>
          <ac:spMkLst>
            <pc:docMk/>
            <pc:sldMk cId="2071252016" sldId="271"/>
            <ac:spMk id="14" creationId="{B60190A5-AB06-A7DA-A89B-225E24EC610B}"/>
          </ac:spMkLst>
        </pc:spChg>
        <pc:picChg chg="add mod">
          <ac:chgData name="Morgan Dundas" userId="4.sajeckiplanning.egnyte.com_tp_egnyte_plus" providerId="OAuth2" clId="{FB3EA010-A507-4962-99A1-69783DE83A35}" dt="2024-11-18T17:33:56.287" v="527" actId="1076"/>
          <ac:picMkLst>
            <pc:docMk/>
            <pc:sldMk cId="2071252016" sldId="271"/>
            <ac:picMk id="4" creationId="{C8A1DB3C-89E5-8EFA-2AAD-6746A3D97E82}"/>
          </ac:picMkLst>
        </pc:picChg>
        <pc:picChg chg="add mod">
          <ac:chgData name="Morgan Dundas" userId="4.sajeckiplanning.egnyte.com_tp_egnyte_plus" providerId="OAuth2" clId="{FB3EA010-A507-4962-99A1-69783DE83A35}" dt="2024-11-18T17:34:03.700" v="529" actId="14100"/>
          <ac:picMkLst>
            <pc:docMk/>
            <pc:sldMk cId="2071252016" sldId="271"/>
            <ac:picMk id="8" creationId="{C252FC37-7A27-FBA7-1AC3-80A351274E62}"/>
          </ac:picMkLst>
        </pc:picChg>
        <pc:picChg chg="add mod">
          <ac:chgData name="Morgan Dundas" userId="4.sajeckiplanning.egnyte.com_tp_egnyte_plus" providerId="OAuth2" clId="{FB3EA010-A507-4962-99A1-69783DE83A35}" dt="2024-11-18T18:41:40.645" v="995" actId="1076"/>
          <ac:picMkLst>
            <pc:docMk/>
            <pc:sldMk cId="2071252016" sldId="271"/>
            <ac:picMk id="10" creationId="{BF26AFFF-D260-F55E-DDB5-3B5D3C3B3132}"/>
          </ac:picMkLst>
        </pc:picChg>
        <pc:picChg chg="del">
          <ac:chgData name="Morgan Dundas" userId="4.sajeckiplanning.egnyte.com_tp_egnyte_plus" providerId="OAuth2" clId="{FB3EA010-A507-4962-99A1-69783DE83A35}" dt="2024-11-18T17:27:50.567" v="500" actId="478"/>
          <ac:picMkLst>
            <pc:docMk/>
            <pc:sldMk cId="2071252016" sldId="271"/>
            <ac:picMk id="12" creationId="{7019A084-E6D8-7B5A-9B26-037DE506A680}"/>
          </ac:picMkLst>
        </pc:picChg>
      </pc:sldChg>
      <pc:sldChg chg="del">
        <pc:chgData name="Morgan Dundas" userId="4.sajeckiplanning.egnyte.com_tp_egnyte_plus" providerId="OAuth2" clId="{FB3EA010-A507-4962-99A1-69783DE83A35}" dt="2024-11-18T15:14:16.567" v="200" actId="47"/>
        <pc:sldMkLst>
          <pc:docMk/>
          <pc:sldMk cId="3756094220" sldId="271"/>
        </pc:sldMkLst>
      </pc:sldChg>
      <pc:sldChg chg="modSp del mod">
        <pc:chgData name="Morgan Dundas" userId="4.sajeckiplanning.egnyte.com_tp_egnyte_plus" providerId="OAuth2" clId="{FB3EA010-A507-4962-99A1-69783DE83A35}" dt="2024-11-18T15:14:06.499" v="199" actId="47"/>
        <pc:sldMkLst>
          <pc:docMk/>
          <pc:sldMk cId="1754606762" sldId="280"/>
        </pc:sldMkLst>
        <pc:spChg chg="mod">
          <ac:chgData name="Morgan Dundas" userId="4.sajeckiplanning.egnyte.com_tp_egnyte_plus" providerId="OAuth2" clId="{FB3EA010-A507-4962-99A1-69783DE83A35}" dt="2024-11-18T14:56:36.571" v="75" actId="20577"/>
          <ac:spMkLst>
            <pc:docMk/>
            <pc:sldMk cId="1754606762" sldId="280"/>
            <ac:spMk id="3" creationId="{2C6B1796-BF5D-8179-F4DB-7E32454F741A}"/>
          </ac:spMkLst>
        </pc:spChg>
      </pc:sldChg>
      <pc:sldChg chg="delSp modSp mod">
        <pc:chgData name="Morgan Dundas" userId="4.sajeckiplanning.egnyte.com_tp_egnyte_plus" providerId="OAuth2" clId="{FB3EA010-A507-4962-99A1-69783DE83A35}" dt="2024-11-18T19:35:57.783" v="1743" actId="20577"/>
        <pc:sldMkLst>
          <pc:docMk/>
          <pc:sldMk cId="2594686111" sldId="282"/>
        </pc:sldMkLst>
        <pc:spChg chg="mod">
          <ac:chgData name="Morgan Dundas" userId="4.sajeckiplanning.egnyte.com_tp_egnyte_plus" providerId="OAuth2" clId="{FB3EA010-A507-4962-99A1-69783DE83A35}" dt="2024-11-18T15:05:29.892" v="128" actId="255"/>
          <ac:spMkLst>
            <pc:docMk/>
            <pc:sldMk cId="2594686111" sldId="282"/>
            <ac:spMk id="2" creationId="{14579B90-D8CB-E4EB-BE07-109704A768FA}"/>
          </ac:spMkLst>
        </pc:spChg>
        <pc:spChg chg="mod">
          <ac:chgData name="Morgan Dundas" userId="4.sajeckiplanning.egnyte.com_tp_egnyte_plus" providerId="OAuth2" clId="{FB3EA010-A507-4962-99A1-69783DE83A35}" dt="2024-11-18T19:35:57.783" v="1743" actId="20577"/>
          <ac:spMkLst>
            <pc:docMk/>
            <pc:sldMk cId="2594686111" sldId="282"/>
            <ac:spMk id="3" creationId="{2D5B2747-AC59-B910-1FB6-D8E9A058F5EB}"/>
          </ac:spMkLst>
        </pc:spChg>
        <pc:spChg chg="del mod">
          <ac:chgData name="Morgan Dundas" userId="4.sajeckiplanning.egnyte.com_tp_egnyte_plus" providerId="OAuth2" clId="{FB3EA010-A507-4962-99A1-69783DE83A35}" dt="2024-11-18T15:05:12.567" v="126" actId="478"/>
          <ac:spMkLst>
            <pc:docMk/>
            <pc:sldMk cId="2594686111" sldId="282"/>
            <ac:spMk id="6" creationId="{C553BEED-0C86-EED1-1799-969BEAC810C3}"/>
          </ac:spMkLst>
        </pc:spChg>
        <pc:spChg chg="mod">
          <ac:chgData name="Morgan Dundas" userId="4.sajeckiplanning.egnyte.com_tp_egnyte_plus" providerId="OAuth2" clId="{FB3EA010-A507-4962-99A1-69783DE83A35}" dt="2024-11-18T15:05:02.112" v="124" actId="14100"/>
          <ac:spMkLst>
            <pc:docMk/>
            <pc:sldMk cId="2594686111" sldId="282"/>
            <ac:spMk id="9" creationId="{4BB5E198-A162-7DF3-614B-D2CA67A9C671}"/>
          </ac:spMkLst>
        </pc:spChg>
        <pc:picChg chg="mod">
          <ac:chgData name="Morgan Dundas" userId="4.sajeckiplanning.egnyte.com_tp_egnyte_plus" providerId="OAuth2" clId="{FB3EA010-A507-4962-99A1-69783DE83A35}" dt="2024-11-18T15:04:52.295" v="123" actId="29295"/>
          <ac:picMkLst>
            <pc:docMk/>
            <pc:sldMk cId="2594686111" sldId="282"/>
            <ac:picMk id="12" creationId="{89CA10F0-B32B-B3C0-1655-8B708C6174EF}"/>
          </ac:picMkLst>
        </pc:picChg>
      </pc:sldChg>
      <pc:sldChg chg="addSp delSp modSp mod">
        <pc:chgData name="Morgan Dundas" userId="4.sajeckiplanning.egnyte.com_tp_egnyte_plus" providerId="OAuth2" clId="{FB3EA010-A507-4962-99A1-69783DE83A35}" dt="2024-11-18T18:41:45.061" v="996"/>
        <pc:sldMkLst>
          <pc:docMk/>
          <pc:sldMk cId="2013375984" sldId="291"/>
        </pc:sldMkLst>
        <pc:spChg chg="mod">
          <ac:chgData name="Morgan Dundas" userId="4.sajeckiplanning.egnyte.com_tp_egnyte_plus" providerId="OAuth2" clId="{FB3EA010-A507-4962-99A1-69783DE83A35}" dt="2024-11-18T18:25:32.632" v="892" actId="1076"/>
          <ac:spMkLst>
            <pc:docMk/>
            <pc:sldMk cId="2013375984" sldId="291"/>
            <ac:spMk id="2" creationId="{A6F457C7-A420-5FA6-B42F-F845C6DEBB10}"/>
          </ac:spMkLst>
        </pc:spChg>
        <pc:spChg chg="mod">
          <ac:chgData name="Morgan Dundas" userId="4.sajeckiplanning.egnyte.com_tp_egnyte_plus" providerId="OAuth2" clId="{FB3EA010-A507-4962-99A1-69783DE83A35}" dt="2024-11-18T18:25:32.632" v="892" actId="1076"/>
          <ac:spMkLst>
            <pc:docMk/>
            <pc:sldMk cId="2013375984" sldId="291"/>
            <ac:spMk id="3" creationId="{DA2C94A7-B7F6-DA1A-82E7-B06A8BBB2183}"/>
          </ac:spMkLst>
        </pc:spChg>
        <pc:spChg chg="add mod">
          <ac:chgData name="Morgan Dundas" userId="4.sajeckiplanning.egnyte.com_tp_egnyte_plus" providerId="OAuth2" clId="{FB3EA010-A507-4962-99A1-69783DE83A35}" dt="2024-11-18T17:42:47.691" v="615" actId="1076"/>
          <ac:spMkLst>
            <pc:docMk/>
            <pc:sldMk cId="2013375984" sldId="291"/>
            <ac:spMk id="4" creationId="{AA66D9A0-ABD9-EEAE-B062-627A252BD39E}"/>
          </ac:spMkLst>
        </pc:spChg>
        <pc:spChg chg="mod">
          <ac:chgData name="Morgan Dundas" userId="4.sajeckiplanning.egnyte.com_tp_egnyte_plus" providerId="OAuth2" clId="{FB3EA010-A507-4962-99A1-69783DE83A35}" dt="2024-11-18T18:25:32.632" v="892" actId="1076"/>
          <ac:spMkLst>
            <pc:docMk/>
            <pc:sldMk cId="2013375984" sldId="291"/>
            <ac:spMk id="6" creationId="{C9AD9B45-4E67-27F2-6028-BFB42B75F164}"/>
          </ac:spMkLst>
        </pc:spChg>
        <pc:spChg chg="mod">
          <ac:chgData name="Morgan Dundas" userId="4.sajeckiplanning.egnyte.com_tp_egnyte_plus" providerId="OAuth2" clId="{FB3EA010-A507-4962-99A1-69783DE83A35}" dt="2024-11-18T18:25:32.632" v="892" actId="1076"/>
          <ac:spMkLst>
            <pc:docMk/>
            <pc:sldMk cId="2013375984" sldId="291"/>
            <ac:spMk id="8" creationId="{22897D80-B217-BEA8-1D6D-4852043D274E}"/>
          </ac:spMkLst>
        </pc:spChg>
        <pc:spChg chg="mod">
          <ac:chgData name="Morgan Dundas" userId="4.sajeckiplanning.egnyte.com_tp_egnyte_plus" providerId="OAuth2" clId="{FB3EA010-A507-4962-99A1-69783DE83A35}" dt="2024-11-18T18:25:32.632" v="892" actId="1076"/>
          <ac:spMkLst>
            <pc:docMk/>
            <pc:sldMk cId="2013375984" sldId="291"/>
            <ac:spMk id="10" creationId="{1F0BC0A6-3DC9-7B44-9175-D11A9DA3E99A}"/>
          </ac:spMkLst>
        </pc:spChg>
        <pc:spChg chg="del">
          <ac:chgData name="Morgan Dundas" userId="4.sajeckiplanning.egnyte.com_tp_egnyte_plus" providerId="OAuth2" clId="{FB3EA010-A507-4962-99A1-69783DE83A35}" dt="2024-11-18T17:42:17.755" v="594" actId="478"/>
          <ac:spMkLst>
            <pc:docMk/>
            <pc:sldMk cId="2013375984" sldId="291"/>
            <ac:spMk id="11" creationId="{D57F96DB-B06D-3757-9BF4-F2C889966C88}"/>
          </ac:spMkLst>
        </pc:spChg>
        <pc:spChg chg="mod">
          <ac:chgData name="Morgan Dundas" userId="4.sajeckiplanning.egnyte.com_tp_egnyte_plus" providerId="OAuth2" clId="{FB3EA010-A507-4962-99A1-69783DE83A35}" dt="2024-11-18T18:25:32.632" v="892" actId="1076"/>
          <ac:spMkLst>
            <pc:docMk/>
            <pc:sldMk cId="2013375984" sldId="291"/>
            <ac:spMk id="14" creationId="{966FC0AA-EB41-936A-51F2-5CEDF5B42F94}"/>
          </ac:spMkLst>
        </pc:spChg>
        <pc:spChg chg="mod">
          <ac:chgData name="Morgan Dundas" userId="4.sajeckiplanning.egnyte.com_tp_egnyte_plus" providerId="OAuth2" clId="{FB3EA010-A507-4962-99A1-69783DE83A35}" dt="2024-11-18T18:25:32.632" v="892" actId="1076"/>
          <ac:spMkLst>
            <pc:docMk/>
            <pc:sldMk cId="2013375984" sldId="291"/>
            <ac:spMk id="19" creationId="{BB7F16FB-4D45-DAA4-14BF-B00566AB44AC}"/>
          </ac:spMkLst>
        </pc:spChg>
        <pc:spChg chg="mod">
          <ac:chgData name="Morgan Dundas" userId="4.sajeckiplanning.egnyte.com_tp_egnyte_plus" providerId="OAuth2" clId="{FB3EA010-A507-4962-99A1-69783DE83A35}" dt="2024-11-18T18:25:32.632" v="892" actId="1076"/>
          <ac:spMkLst>
            <pc:docMk/>
            <pc:sldMk cId="2013375984" sldId="291"/>
            <ac:spMk id="20" creationId="{335F8999-CF5C-EEE9-B15C-87F2051E5E4D}"/>
          </ac:spMkLst>
        </pc:spChg>
        <pc:spChg chg="mod">
          <ac:chgData name="Morgan Dundas" userId="4.sajeckiplanning.egnyte.com_tp_egnyte_plus" providerId="OAuth2" clId="{FB3EA010-A507-4962-99A1-69783DE83A35}" dt="2024-11-18T18:25:32.632" v="892" actId="1076"/>
          <ac:spMkLst>
            <pc:docMk/>
            <pc:sldMk cId="2013375984" sldId="291"/>
            <ac:spMk id="24" creationId="{15B77638-D0D9-F70C-5423-BB0D81C45B05}"/>
          </ac:spMkLst>
        </pc:spChg>
        <pc:spChg chg="mod">
          <ac:chgData name="Morgan Dundas" userId="4.sajeckiplanning.egnyte.com_tp_egnyte_plus" providerId="OAuth2" clId="{FB3EA010-A507-4962-99A1-69783DE83A35}" dt="2024-11-18T18:25:32.632" v="892" actId="1076"/>
          <ac:spMkLst>
            <pc:docMk/>
            <pc:sldMk cId="2013375984" sldId="291"/>
            <ac:spMk id="28" creationId="{D230C6BB-7AD6-1012-1A76-6A58B15FD3F4}"/>
          </ac:spMkLst>
        </pc:spChg>
        <pc:spChg chg="mod">
          <ac:chgData name="Morgan Dundas" userId="4.sajeckiplanning.egnyte.com_tp_egnyte_plus" providerId="OAuth2" clId="{FB3EA010-A507-4962-99A1-69783DE83A35}" dt="2024-11-18T18:25:32.632" v="892" actId="1076"/>
          <ac:spMkLst>
            <pc:docMk/>
            <pc:sldMk cId="2013375984" sldId="291"/>
            <ac:spMk id="48" creationId="{277B1A01-64B9-0067-3353-A1243A41DB69}"/>
          </ac:spMkLst>
        </pc:spChg>
        <pc:spChg chg="mod">
          <ac:chgData name="Morgan Dundas" userId="4.sajeckiplanning.egnyte.com_tp_egnyte_plus" providerId="OAuth2" clId="{FB3EA010-A507-4962-99A1-69783DE83A35}" dt="2024-11-18T18:25:32.632" v="892" actId="1076"/>
          <ac:spMkLst>
            <pc:docMk/>
            <pc:sldMk cId="2013375984" sldId="291"/>
            <ac:spMk id="53" creationId="{BA81E0F8-AF29-1347-3F33-4D9310C40AEB}"/>
          </ac:spMkLst>
        </pc:spChg>
        <pc:spChg chg="mod">
          <ac:chgData name="Morgan Dundas" userId="4.sajeckiplanning.egnyte.com_tp_egnyte_plus" providerId="OAuth2" clId="{FB3EA010-A507-4962-99A1-69783DE83A35}" dt="2024-11-18T18:25:32.632" v="892" actId="1076"/>
          <ac:spMkLst>
            <pc:docMk/>
            <pc:sldMk cId="2013375984" sldId="291"/>
            <ac:spMk id="2057" creationId="{299BFB21-EB40-5861-9CFC-DE922C769E9E}"/>
          </ac:spMkLst>
        </pc:spChg>
        <pc:grpChg chg="mod">
          <ac:chgData name="Morgan Dundas" userId="4.sajeckiplanning.egnyte.com_tp_egnyte_plus" providerId="OAuth2" clId="{FB3EA010-A507-4962-99A1-69783DE83A35}" dt="2024-11-18T18:25:32.632" v="892" actId="1076"/>
          <ac:grpSpMkLst>
            <pc:docMk/>
            <pc:sldMk cId="2013375984" sldId="291"/>
            <ac:grpSpMk id="7" creationId="{1332AD71-D4D2-4E30-6435-6090BEAC1961}"/>
          </ac:grpSpMkLst>
        </pc:grpChg>
        <pc:grpChg chg="mod">
          <ac:chgData name="Morgan Dundas" userId="4.sajeckiplanning.egnyte.com_tp_egnyte_plus" providerId="OAuth2" clId="{FB3EA010-A507-4962-99A1-69783DE83A35}" dt="2024-11-18T18:25:32.632" v="892" actId="1076"/>
          <ac:grpSpMkLst>
            <pc:docMk/>
            <pc:sldMk cId="2013375984" sldId="291"/>
            <ac:grpSpMk id="12" creationId="{F5DF9268-DE3F-303C-330A-9CB2913C52A8}"/>
          </ac:grpSpMkLst>
        </pc:grpChg>
        <pc:grpChg chg="mod">
          <ac:chgData name="Morgan Dundas" userId="4.sajeckiplanning.egnyte.com_tp_egnyte_plus" providerId="OAuth2" clId="{FB3EA010-A507-4962-99A1-69783DE83A35}" dt="2024-11-18T18:25:32.632" v="892" actId="1076"/>
          <ac:grpSpMkLst>
            <pc:docMk/>
            <pc:sldMk cId="2013375984" sldId="291"/>
            <ac:grpSpMk id="26" creationId="{3E974111-6EEC-151D-010F-D9C867D72381}"/>
          </ac:grpSpMkLst>
        </pc:grpChg>
        <pc:picChg chg="mod">
          <ac:chgData name="Morgan Dundas" userId="4.sajeckiplanning.egnyte.com_tp_egnyte_plus" providerId="OAuth2" clId="{FB3EA010-A507-4962-99A1-69783DE83A35}" dt="2024-11-18T18:25:32.632" v="892" actId="1076"/>
          <ac:picMkLst>
            <pc:docMk/>
            <pc:sldMk cId="2013375984" sldId="291"/>
            <ac:picMk id="5" creationId="{191A69AD-613B-5D1A-6E8F-680B882A8EFC}"/>
          </ac:picMkLst>
        </pc:picChg>
        <pc:picChg chg="mod">
          <ac:chgData name="Morgan Dundas" userId="4.sajeckiplanning.egnyte.com_tp_egnyte_plus" providerId="OAuth2" clId="{FB3EA010-A507-4962-99A1-69783DE83A35}" dt="2024-11-18T18:25:32.632" v="892" actId="1076"/>
          <ac:picMkLst>
            <pc:docMk/>
            <pc:sldMk cId="2013375984" sldId="291"/>
            <ac:picMk id="9" creationId="{5B7591F1-1E4C-4AF6-195C-2A8A69DA3405}"/>
          </ac:picMkLst>
        </pc:picChg>
        <pc:picChg chg="mod">
          <ac:chgData name="Morgan Dundas" userId="4.sajeckiplanning.egnyte.com_tp_egnyte_plus" providerId="OAuth2" clId="{FB3EA010-A507-4962-99A1-69783DE83A35}" dt="2024-11-18T18:25:32.632" v="892" actId="1076"/>
          <ac:picMkLst>
            <pc:docMk/>
            <pc:sldMk cId="2013375984" sldId="291"/>
            <ac:picMk id="13" creationId="{CA93424B-35C4-983C-0719-BC88D56FCB13}"/>
          </ac:picMkLst>
        </pc:picChg>
        <pc:picChg chg="add mod">
          <ac:chgData name="Morgan Dundas" userId="4.sajeckiplanning.egnyte.com_tp_egnyte_plus" providerId="OAuth2" clId="{FB3EA010-A507-4962-99A1-69783DE83A35}" dt="2024-11-18T18:41:45.061" v="996"/>
          <ac:picMkLst>
            <pc:docMk/>
            <pc:sldMk cId="2013375984" sldId="291"/>
            <ac:picMk id="15" creationId="{1F938DEF-0F0A-854C-F39A-3D1072B9C6FF}"/>
          </ac:picMkLst>
        </pc:picChg>
        <pc:picChg chg="mod">
          <ac:chgData name="Morgan Dundas" userId="4.sajeckiplanning.egnyte.com_tp_egnyte_plus" providerId="OAuth2" clId="{FB3EA010-A507-4962-99A1-69783DE83A35}" dt="2024-11-18T18:25:32.632" v="892" actId="1076"/>
          <ac:picMkLst>
            <pc:docMk/>
            <pc:sldMk cId="2013375984" sldId="291"/>
            <ac:picMk id="16" creationId="{BFB3EEE4-A44C-5512-9977-44BE51E225FB}"/>
          </ac:picMkLst>
        </pc:picChg>
        <pc:picChg chg="mod">
          <ac:chgData name="Morgan Dundas" userId="4.sajeckiplanning.egnyte.com_tp_egnyte_plus" providerId="OAuth2" clId="{FB3EA010-A507-4962-99A1-69783DE83A35}" dt="2024-11-18T18:25:32.632" v="892" actId="1076"/>
          <ac:picMkLst>
            <pc:docMk/>
            <pc:sldMk cId="2013375984" sldId="291"/>
            <ac:picMk id="17" creationId="{BDB4EA53-FE6F-CD37-D092-F85AD6234DAD}"/>
          </ac:picMkLst>
        </pc:picChg>
        <pc:picChg chg="mod">
          <ac:chgData name="Morgan Dundas" userId="4.sajeckiplanning.egnyte.com_tp_egnyte_plus" providerId="OAuth2" clId="{FB3EA010-A507-4962-99A1-69783DE83A35}" dt="2024-11-18T18:25:32.632" v="892" actId="1076"/>
          <ac:picMkLst>
            <pc:docMk/>
            <pc:sldMk cId="2013375984" sldId="291"/>
            <ac:picMk id="22" creationId="{EECEFBDB-3BE0-85E0-71C7-2161215E42A1}"/>
          </ac:picMkLst>
        </pc:picChg>
        <pc:picChg chg="mod">
          <ac:chgData name="Morgan Dundas" userId="4.sajeckiplanning.egnyte.com_tp_egnyte_plus" providerId="OAuth2" clId="{FB3EA010-A507-4962-99A1-69783DE83A35}" dt="2024-11-18T18:25:32.632" v="892" actId="1076"/>
          <ac:picMkLst>
            <pc:docMk/>
            <pc:sldMk cId="2013375984" sldId="291"/>
            <ac:picMk id="23" creationId="{8DF62D67-B8BB-1F1E-586B-54E4D2F67471}"/>
          </ac:picMkLst>
        </pc:picChg>
        <pc:picChg chg="mod">
          <ac:chgData name="Morgan Dundas" userId="4.sajeckiplanning.egnyte.com_tp_egnyte_plus" providerId="OAuth2" clId="{FB3EA010-A507-4962-99A1-69783DE83A35}" dt="2024-11-18T18:25:32.632" v="892" actId="1076"/>
          <ac:picMkLst>
            <pc:docMk/>
            <pc:sldMk cId="2013375984" sldId="291"/>
            <ac:picMk id="46" creationId="{32BA7577-854B-9958-00CF-C6943E25F69A}"/>
          </ac:picMkLst>
        </pc:picChg>
        <pc:picChg chg="mod">
          <ac:chgData name="Morgan Dundas" userId="4.sajeckiplanning.egnyte.com_tp_egnyte_plus" providerId="OAuth2" clId="{FB3EA010-A507-4962-99A1-69783DE83A35}" dt="2024-11-18T18:25:32.632" v="892" actId="1076"/>
          <ac:picMkLst>
            <pc:docMk/>
            <pc:sldMk cId="2013375984" sldId="291"/>
            <ac:picMk id="1026" creationId="{EA8639AB-7A15-6C6F-7968-F9242CE5E657}"/>
          </ac:picMkLst>
        </pc:picChg>
      </pc:sldChg>
      <pc:sldChg chg="del">
        <pc:chgData name="Morgan Dundas" userId="4.sajeckiplanning.egnyte.com_tp_egnyte_plus" providerId="OAuth2" clId="{FB3EA010-A507-4962-99A1-69783DE83A35}" dt="2024-11-18T15:14:20.874" v="202" actId="47"/>
        <pc:sldMkLst>
          <pc:docMk/>
          <pc:sldMk cId="2049394294" sldId="298"/>
        </pc:sldMkLst>
      </pc:sldChg>
      <pc:sldChg chg="addSp delSp modSp del mod">
        <pc:chgData name="Morgan Dundas" userId="4.sajeckiplanning.egnyte.com_tp_egnyte_plus" providerId="OAuth2" clId="{FB3EA010-A507-4962-99A1-69783DE83A35}" dt="2024-11-18T15:04:04.942" v="113" actId="47"/>
        <pc:sldMkLst>
          <pc:docMk/>
          <pc:sldMk cId="1470540226" sldId="358"/>
        </pc:sldMkLst>
        <pc:spChg chg="mod">
          <ac:chgData name="Morgan Dundas" userId="4.sajeckiplanning.egnyte.com_tp_egnyte_plus" providerId="OAuth2" clId="{FB3EA010-A507-4962-99A1-69783DE83A35}" dt="2024-11-18T14:43:48.753" v="46" actId="1076"/>
          <ac:spMkLst>
            <pc:docMk/>
            <pc:sldMk cId="1470540226" sldId="358"/>
            <ac:spMk id="2" creationId="{C0E4197A-147E-264A-95AA-C99F540E830F}"/>
          </ac:spMkLst>
        </pc:spChg>
        <pc:spChg chg="mod">
          <ac:chgData name="Morgan Dundas" userId="4.sajeckiplanning.egnyte.com_tp_egnyte_plus" providerId="OAuth2" clId="{FB3EA010-A507-4962-99A1-69783DE83A35}" dt="2024-11-18T14:43:48.753" v="46" actId="1076"/>
          <ac:spMkLst>
            <pc:docMk/>
            <pc:sldMk cId="1470540226" sldId="358"/>
            <ac:spMk id="3" creationId="{D2A24F21-08E2-E24A-BB6D-9D130B30A158}"/>
          </ac:spMkLst>
        </pc:spChg>
        <pc:spChg chg="mod">
          <ac:chgData name="Morgan Dundas" userId="4.sajeckiplanning.egnyte.com_tp_egnyte_plus" providerId="OAuth2" clId="{FB3EA010-A507-4962-99A1-69783DE83A35}" dt="2024-11-18T14:43:48.753" v="46" actId="1076"/>
          <ac:spMkLst>
            <pc:docMk/>
            <pc:sldMk cId="1470540226" sldId="358"/>
            <ac:spMk id="4" creationId="{32A0DEBF-7E91-A6DC-9BCE-BE9B069FF1FB}"/>
          </ac:spMkLst>
        </pc:spChg>
        <pc:spChg chg="del mod">
          <ac:chgData name="Morgan Dundas" userId="4.sajeckiplanning.egnyte.com_tp_egnyte_plus" providerId="OAuth2" clId="{FB3EA010-A507-4962-99A1-69783DE83A35}" dt="2024-11-18T14:43:52.444" v="47" actId="478"/>
          <ac:spMkLst>
            <pc:docMk/>
            <pc:sldMk cId="1470540226" sldId="358"/>
            <ac:spMk id="10" creationId="{5ACD9E41-7D96-CAF8-755E-A9C648FB02C4}"/>
          </ac:spMkLst>
        </pc:spChg>
        <pc:spChg chg="del">
          <ac:chgData name="Morgan Dundas" userId="4.sajeckiplanning.egnyte.com_tp_egnyte_plus" providerId="OAuth2" clId="{FB3EA010-A507-4962-99A1-69783DE83A35}" dt="2024-11-18T14:43:35.799" v="44" actId="478"/>
          <ac:spMkLst>
            <pc:docMk/>
            <pc:sldMk cId="1470540226" sldId="358"/>
            <ac:spMk id="15" creationId="{6FC7B5E5-D865-A5DB-F246-FE955CE1BED3}"/>
          </ac:spMkLst>
        </pc:spChg>
        <pc:spChg chg="del">
          <ac:chgData name="Morgan Dundas" userId="4.sajeckiplanning.egnyte.com_tp_egnyte_plus" providerId="OAuth2" clId="{FB3EA010-A507-4962-99A1-69783DE83A35}" dt="2024-11-18T14:43:27.982" v="43" actId="478"/>
          <ac:spMkLst>
            <pc:docMk/>
            <pc:sldMk cId="1470540226" sldId="358"/>
            <ac:spMk id="18" creationId="{3EC19FE3-EF9A-E2C9-8C7B-7889927F7B46}"/>
          </ac:spMkLst>
        </pc:spChg>
        <pc:spChg chg="del">
          <ac:chgData name="Morgan Dundas" userId="4.sajeckiplanning.egnyte.com_tp_egnyte_plus" providerId="OAuth2" clId="{FB3EA010-A507-4962-99A1-69783DE83A35}" dt="2024-11-18T14:43:35.799" v="44" actId="478"/>
          <ac:spMkLst>
            <pc:docMk/>
            <pc:sldMk cId="1470540226" sldId="358"/>
            <ac:spMk id="19" creationId="{A043BB0F-B5CA-08BA-C4C3-1C41BE998293}"/>
          </ac:spMkLst>
        </pc:spChg>
        <pc:picChg chg="add mod ord modCrop">
          <ac:chgData name="Morgan Dundas" userId="4.sajeckiplanning.egnyte.com_tp_egnyte_plus" providerId="OAuth2" clId="{FB3EA010-A507-4962-99A1-69783DE83A35}" dt="2024-11-18T14:44:19.004" v="51" actId="29295"/>
          <ac:picMkLst>
            <pc:docMk/>
            <pc:sldMk cId="1470540226" sldId="358"/>
            <ac:picMk id="6" creationId="{8A4BEAFB-737C-7496-ECEA-66632AA49375}"/>
          </ac:picMkLst>
        </pc:picChg>
        <pc:picChg chg="add mod">
          <ac:chgData name="Morgan Dundas" userId="4.sajeckiplanning.egnyte.com_tp_egnyte_plus" providerId="OAuth2" clId="{FB3EA010-A507-4962-99A1-69783DE83A35}" dt="2024-11-18T14:56:11.046" v="59" actId="1076"/>
          <ac:picMkLst>
            <pc:docMk/>
            <pc:sldMk cId="1470540226" sldId="358"/>
            <ac:picMk id="8" creationId="{A9A5B508-5F90-73CF-89BF-8BA0A1A5EC70}"/>
          </ac:picMkLst>
        </pc:picChg>
        <pc:picChg chg="mod">
          <ac:chgData name="Morgan Dundas" userId="4.sajeckiplanning.egnyte.com_tp_egnyte_plus" providerId="OAuth2" clId="{FB3EA010-A507-4962-99A1-69783DE83A35}" dt="2024-11-18T14:56:01.345" v="57" actId="14100"/>
          <ac:picMkLst>
            <pc:docMk/>
            <pc:sldMk cId="1470540226" sldId="358"/>
            <ac:picMk id="12" creationId="{7DA145FB-FDFD-BF63-2D86-1E0770B8754E}"/>
          </ac:picMkLst>
        </pc:picChg>
        <pc:picChg chg="del">
          <ac:chgData name="Morgan Dundas" userId="4.sajeckiplanning.egnyte.com_tp_egnyte_plus" providerId="OAuth2" clId="{FB3EA010-A507-4962-99A1-69783DE83A35}" dt="2024-11-18T14:43:21.154" v="42" actId="478"/>
          <ac:picMkLst>
            <pc:docMk/>
            <pc:sldMk cId="1470540226" sldId="358"/>
            <ac:picMk id="16" creationId="{588A12BF-A8B0-776D-7B98-F0C57EA8E1F6}"/>
          </ac:picMkLst>
        </pc:picChg>
        <pc:picChg chg="del mod">
          <ac:chgData name="Morgan Dundas" userId="4.sajeckiplanning.egnyte.com_tp_egnyte_plus" providerId="OAuth2" clId="{FB3EA010-A507-4962-99A1-69783DE83A35}" dt="2024-11-18T14:55:31.161" v="54" actId="478"/>
          <ac:picMkLst>
            <pc:docMk/>
            <pc:sldMk cId="1470540226" sldId="358"/>
            <ac:picMk id="1026" creationId="{3C7EAAF9-19AC-56B7-694C-B1E066B120AA}"/>
          </ac:picMkLst>
        </pc:picChg>
      </pc:sldChg>
      <pc:sldChg chg="del">
        <pc:chgData name="Morgan Dundas" userId="4.sajeckiplanning.egnyte.com_tp_egnyte_plus" providerId="OAuth2" clId="{FB3EA010-A507-4962-99A1-69783DE83A35}" dt="2024-11-18T15:14:23.836" v="203" actId="47"/>
        <pc:sldMkLst>
          <pc:docMk/>
          <pc:sldMk cId="2665379124" sldId="361"/>
        </pc:sldMkLst>
      </pc:sldChg>
      <pc:sldChg chg="addSp delSp modSp mod">
        <pc:chgData name="Morgan Dundas" userId="4.sajeckiplanning.egnyte.com_tp_egnyte_plus" providerId="OAuth2" clId="{FB3EA010-A507-4962-99A1-69783DE83A35}" dt="2024-11-18T15:54:01.999" v="265" actId="1076"/>
        <pc:sldMkLst>
          <pc:docMk/>
          <pc:sldMk cId="82958417" sldId="362"/>
        </pc:sldMkLst>
        <pc:spChg chg="del">
          <ac:chgData name="Morgan Dundas" userId="4.sajeckiplanning.egnyte.com_tp_egnyte_plus" providerId="OAuth2" clId="{FB3EA010-A507-4962-99A1-69783DE83A35}" dt="2024-11-18T15:45:15.149" v="204" actId="478"/>
          <ac:spMkLst>
            <pc:docMk/>
            <pc:sldMk cId="82958417" sldId="362"/>
            <ac:spMk id="2" creationId="{B37667BF-DBA4-2F09-477A-8A16E0C749BA}"/>
          </ac:spMkLst>
        </pc:spChg>
        <pc:spChg chg="add mod">
          <ac:chgData name="Morgan Dundas" userId="4.sajeckiplanning.egnyte.com_tp_egnyte_plus" providerId="OAuth2" clId="{FB3EA010-A507-4962-99A1-69783DE83A35}" dt="2024-11-18T15:49:22.144" v="264" actId="1076"/>
          <ac:spMkLst>
            <pc:docMk/>
            <pc:sldMk cId="82958417" sldId="362"/>
            <ac:spMk id="5" creationId="{D9E70C6B-0979-4D7D-CD5E-E72E9CE40C4A}"/>
          </ac:spMkLst>
        </pc:spChg>
        <pc:picChg chg="add mod">
          <ac:chgData name="Morgan Dundas" userId="4.sajeckiplanning.egnyte.com_tp_egnyte_plus" providerId="OAuth2" clId="{FB3EA010-A507-4962-99A1-69783DE83A35}" dt="2024-11-18T15:54:01.999" v="265" actId="1076"/>
          <ac:picMkLst>
            <pc:docMk/>
            <pc:sldMk cId="82958417" sldId="362"/>
            <ac:picMk id="4" creationId="{37326E2E-4517-500C-1F09-6094D96C0488}"/>
          </ac:picMkLst>
        </pc:picChg>
        <pc:picChg chg="mod">
          <ac:chgData name="Morgan Dundas" userId="4.sajeckiplanning.egnyte.com_tp_egnyte_plus" providerId="OAuth2" clId="{FB3EA010-A507-4962-99A1-69783DE83A35}" dt="2024-11-18T15:54:01.999" v="265" actId="1076"/>
          <ac:picMkLst>
            <pc:docMk/>
            <pc:sldMk cId="82958417" sldId="362"/>
            <ac:picMk id="7" creationId="{EB875DC4-ABA9-B2D2-0DC9-5EAC75A04433}"/>
          </ac:picMkLst>
        </pc:picChg>
        <pc:picChg chg="mod">
          <ac:chgData name="Morgan Dundas" userId="4.sajeckiplanning.egnyte.com_tp_egnyte_plus" providerId="OAuth2" clId="{FB3EA010-A507-4962-99A1-69783DE83A35}" dt="2024-11-18T15:54:01.999" v="265" actId="1076"/>
          <ac:picMkLst>
            <pc:docMk/>
            <pc:sldMk cId="82958417" sldId="362"/>
            <ac:picMk id="11" creationId="{997646B5-B140-C68D-369E-94BDE45C4BC6}"/>
          </ac:picMkLst>
        </pc:picChg>
        <pc:picChg chg="mod">
          <ac:chgData name="Morgan Dundas" userId="4.sajeckiplanning.egnyte.com_tp_egnyte_plus" providerId="OAuth2" clId="{FB3EA010-A507-4962-99A1-69783DE83A35}" dt="2024-11-18T15:54:01.999" v="265" actId="1076"/>
          <ac:picMkLst>
            <pc:docMk/>
            <pc:sldMk cId="82958417" sldId="362"/>
            <ac:picMk id="13" creationId="{777F5439-82E9-C3C2-EAB0-D1E62AB177C7}"/>
          </ac:picMkLst>
        </pc:picChg>
      </pc:sldChg>
      <pc:sldChg chg="del">
        <pc:chgData name="Morgan Dundas" userId="4.sajeckiplanning.egnyte.com_tp_egnyte_plus" providerId="OAuth2" clId="{FB3EA010-A507-4962-99A1-69783DE83A35}" dt="2024-11-18T15:55:05.756" v="266" actId="47"/>
        <pc:sldMkLst>
          <pc:docMk/>
          <pc:sldMk cId="4118578031" sldId="363"/>
        </pc:sldMkLst>
      </pc:sldChg>
      <pc:sldChg chg="del">
        <pc:chgData name="Morgan Dundas" userId="4.sajeckiplanning.egnyte.com_tp_egnyte_plus" providerId="OAuth2" clId="{FB3EA010-A507-4962-99A1-69783DE83A35}" dt="2024-11-18T15:55:05.756" v="266" actId="47"/>
        <pc:sldMkLst>
          <pc:docMk/>
          <pc:sldMk cId="1909102156" sldId="364"/>
        </pc:sldMkLst>
      </pc:sldChg>
      <pc:sldChg chg="del">
        <pc:chgData name="Morgan Dundas" userId="4.sajeckiplanning.egnyte.com_tp_egnyte_plus" providerId="OAuth2" clId="{FB3EA010-A507-4962-99A1-69783DE83A35}" dt="2024-11-18T15:55:05.756" v="266" actId="47"/>
        <pc:sldMkLst>
          <pc:docMk/>
          <pc:sldMk cId="1304790344" sldId="365"/>
        </pc:sldMkLst>
      </pc:sldChg>
      <pc:sldChg chg="del">
        <pc:chgData name="Morgan Dundas" userId="4.sajeckiplanning.egnyte.com_tp_egnyte_plus" providerId="OAuth2" clId="{FB3EA010-A507-4962-99A1-69783DE83A35}" dt="2024-11-18T15:55:05.756" v="266" actId="47"/>
        <pc:sldMkLst>
          <pc:docMk/>
          <pc:sldMk cId="3764651615" sldId="366"/>
        </pc:sldMkLst>
      </pc:sldChg>
      <pc:sldChg chg="addSp delSp modSp mod">
        <pc:chgData name="Morgan Dundas" userId="4.sajeckiplanning.egnyte.com_tp_egnyte_plus" providerId="OAuth2" clId="{FB3EA010-A507-4962-99A1-69783DE83A35}" dt="2024-11-18T17:26:43.311" v="486" actId="478"/>
        <pc:sldMkLst>
          <pc:docMk/>
          <pc:sldMk cId="596519781" sldId="368"/>
        </pc:sldMkLst>
        <pc:spChg chg="add mod">
          <ac:chgData name="Morgan Dundas" userId="4.sajeckiplanning.egnyte.com_tp_egnyte_plus" providerId="OAuth2" clId="{FB3EA010-A507-4962-99A1-69783DE83A35}" dt="2024-11-18T17:25:02.243" v="378" actId="692"/>
          <ac:spMkLst>
            <pc:docMk/>
            <pc:sldMk cId="596519781" sldId="368"/>
            <ac:spMk id="5" creationId="{2691D258-1090-D48C-8006-E66AA713BDF0}"/>
          </ac:spMkLst>
        </pc:spChg>
        <pc:spChg chg="add mod">
          <ac:chgData name="Morgan Dundas" userId="4.sajeckiplanning.egnyte.com_tp_egnyte_plus" providerId="OAuth2" clId="{FB3EA010-A507-4962-99A1-69783DE83A35}" dt="2024-11-18T17:26:39.553" v="485" actId="1076"/>
          <ac:spMkLst>
            <pc:docMk/>
            <pc:sldMk cId="596519781" sldId="368"/>
            <ac:spMk id="6" creationId="{B7F48C13-8019-B9D2-43BF-F85DA5F83C65}"/>
          </ac:spMkLst>
        </pc:spChg>
        <pc:spChg chg="del mod">
          <ac:chgData name="Morgan Dundas" userId="4.sajeckiplanning.egnyte.com_tp_egnyte_plus" providerId="OAuth2" clId="{FB3EA010-A507-4962-99A1-69783DE83A35}" dt="2024-11-18T17:26:43.311" v="486" actId="478"/>
          <ac:spMkLst>
            <pc:docMk/>
            <pc:sldMk cId="596519781" sldId="368"/>
            <ac:spMk id="7" creationId="{FE04E2D4-5C0E-796C-0084-23F934720532}"/>
          </ac:spMkLst>
        </pc:spChg>
        <pc:spChg chg="del">
          <ac:chgData name="Morgan Dundas" userId="4.sajeckiplanning.egnyte.com_tp_egnyte_plus" providerId="OAuth2" clId="{FB3EA010-A507-4962-99A1-69783DE83A35}" dt="2024-11-18T17:23:52.827" v="367" actId="478"/>
          <ac:spMkLst>
            <pc:docMk/>
            <pc:sldMk cId="596519781" sldId="368"/>
            <ac:spMk id="8" creationId="{CE92814A-F3FA-7367-5926-05F99DFFF47F}"/>
          </ac:spMkLst>
        </pc:spChg>
        <pc:picChg chg="add mod ord modCrop">
          <ac:chgData name="Morgan Dundas" userId="4.sajeckiplanning.egnyte.com_tp_egnyte_plus" providerId="OAuth2" clId="{FB3EA010-A507-4962-99A1-69783DE83A35}" dt="2024-11-18T17:25:16.473" v="379" actId="732"/>
          <ac:picMkLst>
            <pc:docMk/>
            <pc:sldMk cId="596519781" sldId="368"/>
            <ac:picMk id="3" creationId="{ED23B600-BF10-D406-91CD-C6944E3A4036}"/>
          </ac:picMkLst>
        </pc:picChg>
        <pc:picChg chg="del">
          <ac:chgData name="Morgan Dundas" userId="4.sajeckiplanning.egnyte.com_tp_egnyte_plus" providerId="OAuth2" clId="{FB3EA010-A507-4962-99A1-69783DE83A35}" dt="2024-11-18T17:23:35.835" v="362" actId="478"/>
          <ac:picMkLst>
            <pc:docMk/>
            <pc:sldMk cId="596519781" sldId="368"/>
            <ac:picMk id="4" creationId="{4FFB0C70-71B9-7C87-581E-9ADA3635A39D}"/>
          </ac:picMkLst>
        </pc:picChg>
      </pc:sldChg>
      <pc:sldChg chg="delSp del mod">
        <pc:chgData name="Morgan Dundas" userId="4.sajeckiplanning.egnyte.com_tp_egnyte_plus" providerId="OAuth2" clId="{FB3EA010-A507-4962-99A1-69783DE83A35}" dt="2024-11-18T17:34:22.722" v="530" actId="47"/>
        <pc:sldMkLst>
          <pc:docMk/>
          <pc:sldMk cId="4195109247" sldId="371"/>
        </pc:sldMkLst>
        <pc:picChg chg="del">
          <ac:chgData name="Morgan Dundas" userId="4.sajeckiplanning.egnyte.com_tp_egnyte_plus" providerId="OAuth2" clId="{FB3EA010-A507-4962-99A1-69783DE83A35}" dt="2024-11-18T17:25:31.976" v="380" actId="478"/>
          <ac:picMkLst>
            <pc:docMk/>
            <pc:sldMk cId="4195109247" sldId="371"/>
            <ac:picMk id="4" creationId="{23DC3084-C129-336F-D5ED-95CD07C8AE1D}"/>
          </ac:picMkLst>
        </pc:picChg>
      </pc:sldChg>
      <pc:sldChg chg="addSp delSp modSp mod">
        <pc:chgData name="Morgan Dundas" userId="4.sajeckiplanning.egnyte.com_tp_egnyte_plus" providerId="OAuth2" clId="{FB3EA010-A507-4962-99A1-69783DE83A35}" dt="2024-11-18T18:42:04.914" v="1000" actId="1076"/>
        <pc:sldMkLst>
          <pc:docMk/>
          <pc:sldMk cId="3286330416" sldId="373"/>
        </pc:sldMkLst>
        <pc:spChg chg="add mod">
          <ac:chgData name="Morgan Dundas" userId="4.sajeckiplanning.egnyte.com_tp_egnyte_plus" providerId="OAuth2" clId="{FB3EA010-A507-4962-99A1-69783DE83A35}" dt="2024-11-18T18:32:52.893" v="920" actId="1035"/>
          <ac:spMkLst>
            <pc:docMk/>
            <pc:sldMk cId="3286330416" sldId="373"/>
            <ac:spMk id="2" creationId="{C02A3468-EE32-F05B-CC0B-B11384EC4E70}"/>
          </ac:spMkLst>
        </pc:spChg>
        <pc:spChg chg="del">
          <ac:chgData name="Morgan Dundas" userId="4.sajeckiplanning.egnyte.com_tp_egnyte_plus" providerId="OAuth2" clId="{FB3EA010-A507-4962-99A1-69783DE83A35}" dt="2024-11-18T18:30:26.160" v="894" actId="478"/>
          <ac:spMkLst>
            <pc:docMk/>
            <pc:sldMk cId="3286330416" sldId="373"/>
            <ac:spMk id="6" creationId="{D2541D92-69DD-FE4A-E59E-F0F4D80CBD2C}"/>
          </ac:spMkLst>
        </pc:spChg>
        <pc:picChg chg="add mod">
          <ac:chgData name="Morgan Dundas" userId="4.sajeckiplanning.egnyte.com_tp_egnyte_plus" providerId="OAuth2" clId="{FB3EA010-A507-4962-99A1-69783DE83A35}" dt="2024-11-18T18:32:39.433" v="908" actId="1076"/>
          <ac:picMkLst>
            <pc:docMk/>
            <pc:sldMk cId="3286330416" sldId="373"/>
            <ac:picMk id="4" creationId="{B1FD8CE1-A549-FF31-E92D-ACACE8D1E036}"/>
          </ac:picMkLst>
        </pc:picChg>
        <pc:picChg chg="add mod">
          <ac:chgData name="Morgan Dundas" userId="4.sajeckiplanning.egnyte.com_tp_egnyte_plus" providerId="OAuth2" clId="{FB3EA010-A507-4962-99A1-69783DE83A35}" dt="2024-11-18T18:42:04.914" v="1000" actId="1076"/>
          <ac:picMkLst>
            <pc:docMk/>
            <pc:sldMk cId="3286330416" sldId="373"/>
            <ac:picMk id="5" creationId="{3A069161-54D7-D5BD-7022-12AEE13C6DFA}"/>
          </ac:picMkLst>
        </pc:picChg>
        <pc:picChg chg="del">
          <ac:chgData name="Morgan Dundas" userId="4.sajeckiplanning.egnyte.com_tp_egnyte_plus" providerId="OAuth2" clId="{FB3EA010-A507-4962-99A1-69783DE83A35}" dt="2024-11-18T18:30:52.095" v="905" actId="478"/>
          <ac:picMkLst>
            <pc:docMk/>
            <pc:sldMk cId="3286330416" sldId="373"/>
            <ac:picMk id="7" creationId="{738D863E-23E0-DF37-A804-2E98423FA35D}"/>
          </ac:picMkLst>
        </pc:picChg>
      </pc:sldChg>
      <pc:sldChg chg="del">
        <pc:chgData name="Morgan Dundas" userId="4.sajeckiplanning.egnyte.com_tp_egnyte_plus" providerId="OAuth2" clId="{FB3EA010-A507-4962-99A1-69783DE83A35}" dt="2024-11-18T18:56:30.382" v="1093" actId="47"/>
        <pc:sldMkLst>
          <pc:docMk/>
          <pc:sldMk cId="1196845132" sldId="376"/>
        </pc:sldMkLst>
      </pc:sldChg>
      <pc:sldChg chg="del">
        <pc:chgData name="Morgan Dundas" userId="4.sajeckiplanning.egnyte.com_tp_egnyte_plus" providerId="OAuth2" clId="{FB3EA010-A507-4962-99A1-69783DE83A35}" dt="2024-11-18T18:56:30.382" v="1093" actId="47"/>
        <pc:sldMkLst>
          <pc:docMk/>
          <pc:sldMk cId="1128694960" sldId="377"/>
        </pc:sldMkLst>
      </pc:sldChg>
      <pc:sldChg chg="del">
        <pc:chgData name="Morgan Dundas" userId="4.sajeckiplanning.egnyte.com_tp_egnyte_plus" providerId="OAuth2" clId="{FB3EA010-A507-4962-99A1-69783DE83A35}" dt="2024-11-18T18:56:30.382" v="1093" actId="47"/>
        <pc:sldMkLst>
          <pc:docMk/>
          <pc:sldMk cId="1560164572" sldId="389"/>
        </pc:sldMkLst>
      </pc:sldChg>
      <pc:sldChg chg="addSp delSp modSp mod">
        <pc:chgData name="Morgan Dundas" userId="4.sajeckiplanning.egnyte.com_tp_egnyte_plus" providerId="OAuth2" clId="{FB3EA010-A507-4962-99A1-69783DE83A35}" dt="2024-11-18T19:01:09.258" v="1173"/>
        <pc:sldMkLst>
          <pc:docMk/>
          <pc:sldMk cId="1419221578" sldId="390"/>
        </pc:sldMkLst>
        <pc:spChg chg="del">
          <ac:chgData name="Morgan Dundas" userId="4.sajeckiplanning.egnyte.com_tp_egnyte_plus" providerId="OAuth2" clId="{FB3EA010-A507-4962-99A1-69783DE83A35}" dt="2024-11-18T18:59:54.888" v="1137" actId="478"/>
          <ac:spMkLst>
            <pc:docMk/>
            <pc:sldMk cId="1419221578" sldId="390"/>
            <ac:spMk id="7" creationId="{5DBBF131-4344-5FE0-26A2-A88E4766DDFA}"/>
          </ac:spMkLst>
        </pc:spChg>
        <pc:spChg chg="add mod">
          <ac:chgData name="Morgan Dundas" userId="4.sajeckiplanning.egnyte.com_tp_egnyte_plus" providerId="OAuth2" clId="{FB3EA010-A507-4962-99A1-69783DE83A35}" dt="2024-11-18T18:59:17.198" v="1129" actId="1076"/>
          <ac:spMkLst>
            <pc:docMk/>
            <pc:sldMk cId="1419221578" sldId="390"/>
            <ac:spMk id="11" creationId="{45E386C9-FACC-5794-F513-A18A10B10B0F}"/>
          </ac:spMkLst>
        </pc:spChg>
        <pc:spChg chg="add mod">
          <ac:chgData name="Morgan Dundas" userId="4.sajeckiplanning.egnyte.com_tp_egnyte_plus" providerId="OAuth2" clId="{FB3EA010-A507-4962-99A1-69783DE83A35}" dt="2024-11-18T19:00:05.241" v="1152" actId="1076"/>
          <ac:spMkLst>
            <pc:docMk/>
            <pc:sldMk cId="1419221578" sldId="390"/>
            <ac:spMk id="12" creationId="{11DA2EEA-12D6-322B-D973-2CF790C56DD6}"/>
          </ac:spMkLst>
        </pc:spChg>
        <pc:spChg chg="add mod">
          <ac:chgData name="Morgan Dundas" userId="4.sajeckiplanning.egnyte.com_tp_egnyte_plus" providerId="OAuth2" clId="{FB3EA010-A507-4962-99A1-69783DE83A35}" dt="2024-11-18T19:01:00.242" v="1172" actId="14100"/>
          <ac:spMkLst>
            <pc:docMk/>
            <pc:sldMk cId="1419221578" sldId="390"/>
            <ac:spMk id="13" creationId="{B1E7463A-8E32-AB08-949C-A20DAB3D1930}"/>
          </ac:spMkLst>
        </pc:spChg>
        <pc:spChg chg="mod">
          <ac:chgData name="Morgan Dundas" userId="4.sajeckiplanning.egnyte.com_tp_egnyte_plus" providerId="OAuth2" clId="{FB3EA010-A507-4962-99A1-69783DE83A35}" dt="2024-11-18T18:58:46.826" v="1120" actId="20577"/>
          <ac:spMkLst>
            <pc:docMk/>
            <pc:sldMk cId="1419221578" sldId="390"/>
            <ac:spMk id="16" creationId="{CB644EAB-FB6D-9ACD-AE78-36AB8325C20B}"/>
          </ac:spMkLst>
        </pc:spChg>
        <pc:spChg chg="mod">
          <ac:chgData name="Morgan Dundas" userId="4.sajeckiplanning.egnyte.com_tp_egnyte_plus" providerId="OAuth2" clId="{FB3EA010-A507-4962-99A1-69783DE83A35}" dt="2024-11-18T18:59:33.440" v="1136" actId="20577"/>
          <ac:spMkLst>
            <pc:docMk/>
            <pc:sldMk cId="1419221578" sldId="390"/>
            <ac:spMk id="17" creationId="{EDB0FB31-CB51-0DB2-F8E4-DA3EA5B5F00A}"/>
          </ac:spMkLst>
        </pc:spChg>
        <pc:picChg chg="add mod ord">
          <ac:chgData name="Morgan Dundas" userId="4.sajeckiplanning.egnyte.com_tp_egnyte_plus" providerId="OAuth2" clId="{FB3EA010-A507-4962-99A1-69783DE83A35}" dt="2024-11-18T18:57:11.034" v="1098" actId="167"/>
          <ac:picMkLst>
            <pc:docMk/>
            <pc:sldMk cId="1419221578" sldId="390"/>
            <ac:picMk id="3" creationId="{7CFD49ED-4B31-6504-3B1F-79A9136C4664}"/>
          </ac:picMkLst>
        </pc:picChg>
        <pc:picChg chg="del">
          <ac:chgData name="Morgan Dundas" userId="4.sajeckiplanning.egnyte.com_tp_egnyte_plus" providerId="OAuth2" clId="{FB3EA010-A507-4962-99A1-69783DE83A35}" dt="2024-11-18T18:56:53.173" v="1094" actId="478"/>
          <ac:picMkLst>
            <pc:docMk/>
            <pc:sldMk cId="1419221578" sldId="390"/>
            <ac:picMk id="8" creationId="{5E627D42-4822-40F1-525E-294F53B9FDC7}"/>
          </ac:picMkLst>
        </pc:picChg>
        <pc:picChg chg="add mod">
          <ac:chgData name="Morgan Dundas" userId="4.sajeckiplanning.egnyte.com_tp_egnyte_plus" providerId="OAuth2" clId="{FB3EA010-A507-4962-99A1-69783DE83A35}" dt="2024-11-18T19:01:09.258" v="1173"/>
          <ac:picMkLst>
            <pc:docMk/>
            <pc:sldMk cId="1419221578" sldId="390"/>
            <ac:picMk id="15" creationId="{984D9D5E-FA8A-1270-0F5E-72E8FB085F1B}"/>
          </ac:picMkLst>
        </pc:picChg>
        <pc:cxnChg chg="add mod">
          <ac:chgData name="Morgan Dundas" userId="4.sajeckiplanning.egnyte.com_tp_egnyte_plus" providerId="OAuth2" clId="{FB3EA010-A507-4962-99A1-69783DE83A35}" dt="2024-11-18T18:58:12.527" v="1107" actId="14100"/>
          <ac:cxnSpMkLst>
            <pc:docMk/>
            <pc:sldMk cId="1419221578" sldId="390"/>
            <ac:cxnSpMk id="6" creationId="{E66DA3CB-0D32-1289-1935-8D18B18F1780}"/>
          </ac:cxnSpMkLst>
        </pc:cxnChg>
        <pc:cxnChg chg="mod">
          <ac:chgData name="Morgan Dundas" userId="4.sajeckiplanning.egnyte.com_tp_egnyte_plus" providerId="OAuth2" clId="{FB3EA010-A507-4962-99A1-69783DE83A35}" dt="2024-11-18T18:57:30.341" v="1100" actId="14100"/>
          <ac:cxnSpMkLst>
            <pc:docMk/>
            <pc:sldMk cId="1419221578" sldId="390"/>
            <ac:cxnSpMk id="10" creationId="{830770DC-084E-0711-A20D-813ECCC289A8}"/>
          </ac:cxnSpMkLst>
        </pc:cxnChg>
        <pc:cxnChg chg="mod">
          <ac:chgData name="Morgan Dundas" userId="4.sajeckiplanning.egnyte.com_tp_egnyte_plus" providerId="OAuth2" clId="{FB3EA010-A507-4962-99A1-69783DE83A35}" dt="2024-11-18T18:57:54.999" v="1104" actId="1035"/>
          <ac:cxnSpMkLst>
            <pc:docMk/>
            <pc:sldMk cId="1419221578" sldId="390"/>
            <ac:cxnSpMk id="14" creationId="{7A90DED4-2020-E431-FCA2-78CEA26C0D17}"/>
          </ac:cxnSpMkLst>
        </pc:cxnChg>
      </pc:sldChg>
      <pc:sldChg chg="del">
        <pc:chgData name="Morgan Dundas" userId="4.sajeckiplanning.egnyte.com_tp_egnyte_plus" providerId="OAuth2" clId="{FB3EA010-A507-4962-99A1-69783DE83A35}" dt="2024-11-18T19:09:07.765" v="1234" actId="47"/>
        <pc:sldMkLst>
          <pc:docMk/>
          <pc:sldMk cId="3817325537" sldId="391"/>
        </pc:sldMkLst>
      </pc:sldChg>
      <pc:sldChg chg="del">
        <pc:chgData name="Morgan Dundas" userId="4.sajeckiplanning.egnyte.com_tp_egnyte_plus" providerId="OAuth2" clId="{FB3EA010-A507-4962-99A1-69783DE83A35}" dt="2024-11-18T15:55:05.756" v="266" actId="47"/>
        <pc:sldMkLst>
          <pc:docMk/>
          <pc:sldMk cId="1432864630" sldId="394"/>
        </pc:sldMkLst>
      </pc:sldChg>
      <pc:sldChg chg="del">
        <pc:chgData name="Morgan Dundas" userId="4.sajeckiplanning.egnyte.com_tp_egnyte_plus" providerId="OAuth2" clId="{FB3EA010-A507-4962-99A1-69783DE83A35}" dt="2024-11-18T15:55:05.756" v="266" actId="47"/>
        <pc:sldMkLst>
          <pc:docMk/>
          <pc:sldMk cId="2280665704" sldId="395"/>
        </pc:sldMkLst>
      </pc:sldChg>
      <pc:sldChg chg="del">
        <pc:chgData name="Morgan Dundas" userId="4.sajeckiplanning.egnyte.com_tp_egnyte_plus" providerId="OAuth2" clId="{FB3EA010-A507-4962-99A1-69783DE83A35}" dt="2024-11-18T15:14:18.968" v="201" actId="47"/>
        <pc:sldMkLst>
          <pc:docMk/>
          <pc:sldMk cId="3667018929" sldId="396"/>
        </pc:sldMkLst>
      </pc:sldChg>
      <pc:sldChg chg="del">
        <pc:chgData name="Morgan Dundas" userId="4.sajeckiplanning.egnyte.com_tp_egnyte_plus" providerId="OAuth2" clId="{FB3EA010-A507-4962-99A1-69783DE83A35}" dt="2024-11-18T18:56:30.382" v="1093" actId="47"/>
        <pc:sldMkLst>
          <pc:docMk/>
          <pc:sldMk cId="2841485721" sldId="397"/>
        </pc:sldMkLst>
      </pc:sldChg>
      <pc:sldChg chg="del">
        <pc:chgData name="Morgan Dundas" userId="4.sajeckiplanning.egnyte.com_tp_egnyte_plus" providerId="OAuth2" clId="{FB3EA010-A507-4962-99A1-69783DE83A35}" dt="2024-11-18T18:56:30.382" v="1093" actId="47"/>
        <pc:sldMkLst>
          <pc:docMk/>
          <pc:sldMk cId="3466874398" sldId="398"/>
        </pc:sldMkLst>
      </pc:sldChg>
      <pc:sldChg chg="del">
        <pc:chgData name="Morgan Dundas" userId="4.sajeckiplanning.egnyte.com_tp_egnyte_plus" providerId="OAuth2" clId="{FB3EA010-A507-4962-99A1-69783DE83A35}" dt="2024-11-18T18:56:30.382" v="1093" actId="47"/>
        <pc:sldMkLst>
          <pc:docMk/>
          <pc:sldMk cId="2097504393" sldId="399"/>
        </pc:sldMkLst>
      </pc:sldChg>
      <pc:sldChg chg="del">
        <pc:chgData name="Morgan Dundas" userId="4.sajeckiplanning.egnyte.com_tp_egnyte_plus" providerId="OAuth2" clId="{FB3EA010-A507-4962-99A1-69783DE83A35}" dt="2024-11-18T19:09:09.613" v="1235" actId="47"/>
        <pc:sldMkLst>
          <pc:docMk/>
          <pc:sldMk cId="1006265685" sldId="400"/>
        </pc:sldMkLst>
      </pc:sldChg>
      <pc:sldChg chg="addSp delSp modSp mod">
        <pc:chgData name="Morgan Dundas" userId="4.sajeckiplanning.egnyte.com_tp_egnyte_plus" providerId="OAuth2" clId="{FB3EA010-A507-4962-99A1-69783DE83A35}" dt="2024-11-18T17:20:34.406" v="361" actId="1076"/>
        <pc:sldMkLst>
          <pc:docMk/>
          <pc:sldMk cId="2480866524" sldId="401"/>
        </pc:sldMkLst>
        <pc:spChg chg="mod">
          <ac:chgData name="Morgan Dundas" userId="4.sajeckiplanning.egnyte.com_tp_egnyte_plus" providerId="OAuth2" clId="{FB3EA010-A507-4962-99A1-69783DE83A35}" dt="2024-11-18T17:15:25.057" v="356" actId="20577"/>
          <ac:spMkLst>
            <pc:docMk/>
            <pc:sldMk cId="2480866524" sldId="401"/>
            <ac:spMk id="2" creationId="{27D0793E-75CA-49CE-7B45-6331DB3DE50E}"/>
          </ac:spMkLst>
        </pc:spChg>
        <pc:spChg chg="mod">
          <ac:chgData name="Morgan Dundas" userId="4.sajeckiplanning.egnyte.com_tp_egnyte_plus" providerId="OAuth2" clId="{FB3EA010-A507-4962-99A1-69783DE83A35}" dt="2024-11-18T17:20:28.755" v="360" actId="1076"/>
          <ac:spMkLst>
            <pc:docMk/>
            <pc:sldMk cId="2480866524" sldId="401"/>
            <ac:spMk id="3" creationId="{D6237388-36CC-9268-39F7-8852A9B01460}"/>
          </ac:spMkLst>
        </pc:spChg>
        <pc:spChg chg="mod">
          <ac:chgData name="Morgan Dundas" userId="4.sajeckiplanning.egnyte.com_tp_egnyte_plus" providerId="OAuth2" clId="{FB3EA010-A507-4962-99A1-69783DE83A35}" dt="2024-11-18T17:20:28.755" v="360" actId="1076"/>
          <ac:spMkLst>
            <pc:docMk/>
            <pc:sldMk cId="2480866524" sldId="401"/>
            <ac:spMk id="5" creationId="{8BC1EE57-E920-FBA1-7728-62AC84EB195D}"/>
          </ac:spMkLst>
        </pc:spChg>
        <pc:spChg chg="mod">
          <ac:chgData name="Morgan Dundas" userId="4.sajeckiplanning.egnyte.com_tp_egnyte_plus" providerId="OAuth2" clId="{FB3EA010-A507-4962-99A1-69783DE83A35}" dt="2024-11-18T17:20:28.755" v="360" actId="1076"/>
          <ac:spMkLst>
            <pc:docMk/>
            <pc:sldMk cId="2480866524" sldId="401"/>
            <ac:spMk id="7" creationId="{EF0860E7-E1DE-48A0-FFD3-23DE08CD457F}"/>
          </ac:spMkLst>
        </pc:spChg>
        <pc:spChg chg="del">
          <ac:chgData name="Morgan Dundas" userId="4.sajeckiplanning.egnyte.com_tp_egnyte_plus" providerId="OAuth2" clId="{FB3EA010-A507-4962-99A1-69783DE83A35}" dt="2024-11-18T17:15:32.097" v="357" actId="478"/>
          <ac:spMkLst>
            <pc:docMk/>
            <pc:sldMk cId="2480866524" sldId="401"/>
            <ac:spMk id="12" creationId="{8EEFB868-DBFE-9BBD-9B83-445BAD9D438E}"/>
          </ac:spMkLst>
        </pc:spChg>
        <pc:spChg chg="add mod">
          <ac:chgData name="Morgan Dundas" userId="4.sajeckiplanning.egnyte.com_tp_egnyte_plus" providerId="OAuth2" clId="{FB3EA010-A507-4962-99A1-69783DE83A35}" dt="2024-11-18T17:20:28.755" v="360" actId="1076"/>
          <ac:spMkLst>
            <pc:docMk/>
            <pc:sldMk cId="2480866524" sldId="401"/>
            <ac:spMk id="14" creationId="{371623F9-C704-29BD-D613-69C439759015}"/>
          </ac:spMkLst>
        </pc:spChg>
        <pc:spChg chg="mod">
          <ac:chgData name="Morgan Dundas" userId="4.sajeckiplanning.egnyte.com_tp_egnyte_plus" providerId="OAuth2" clId="{FB3EA010-A507-4962-99A1-69783DE83A35}" dt="2024-11-18T17:20:34.406" v="361" actId="1076"/>
          <ac:spMkLst>
            <pc:docMk/>
            <pc:sldMk cId="2480866524" sldId="401"/>
            <ac:spMk id="15" creationId="{3690F018-A092-593A-1D15-8BC1DE7DD31C}"/>
          </ac:spMkLst>
        </pc:spChg>
        <pc:picChg chg="del">
          <ac:chgData name="Morgan Dundas" userId="4.sajeckiplanning.egnyte.com_tp_egnyte_plus" providerId="OAuth2" clId="{FB3EA010-A507-4962-99A1-69783DE83A35}" dt="2024-11-18T17:12:40.700" v="302" actId="478"/>
          <ac:picMkLst>
            <pc:docMk/>
            <pc:sldMk cId="2480866524" sldId="401"/>
            <ac:picMk id="6" creationId="{5FC926FF-64AD-F04F-4871-0A3D3CBFF4AE}"/>
          </ac:picMkLst>
        </pc:picChg>
        <pc:picChg chg="add mod modCrop">
          <ac:chgData name="Morgan Dundas" userId="4.sajeckiplanning.egnyte.com_tp_egnyte_plus" providerId="OAuth2" clId="{FB3EA010-A507-4962-99A1-69783DE83A35}" dt="2024-11-18T17:20:28.755" v="360" actId="1076"/>
          <ac:picMkLst>
            <pc:docMk/>
            <pc:sldMk cId="2480866524" sldId="401"/>
            <ac:picMk id="8" creationId="{6E7F9C90-74B4-1458-0651-25AD19E048F6}"/>
          </ac:picMkLst>
        </pc:picChg>
        <pc:picChg chg="del">
          <ac:chgData name="Morgan Dundas" userId="4.sajeckiplanning.egnyte.com_tp_egnyte_plus" providerId="OAuth2" clId="{FB3EA010-A507-4962-99A1-69783DE83A35}" dt="2024-11-18T17:13:31.940" v="310" actId="478"/>
          <ac:picMkLst>
            <pc:docMk/>
            <pc:sldMk cId="2480866524" sldId="401"/>
            <ac:picMk id="10" creationId="{B0040CBA-AEF7-B441-9301-E660799B5ECD}"/>
          </ac:picMkLst>
        </pc:picChg>
        <pc:picChg chg="add mod">
          <ac:chgData name="Morgan Dundas" userId="4.sajeckiplanning.egnyte.com_tp_egnyte_plus" providerId="OAuth2" clId="{FB3EA010-A507-4962-99A1-69783DE83A35}" dt="2024-11-18T17:20:28.755" v="360" actId="1076"/>
          <ac:picMkLst>
            <pc:docMk/>
            <pc:sldMk cId="2480866524" sldId="401"/>
            <ac:picMk id="11" creationId="{CD99390A-9817-8A8A-0A5B-6EC976E6781E}"/>
          </ac:picMkLst>
        </pc:picChg>
        <pc:picChg chg="mod">
          <ac:chgData name="Morgan Dundas" userId="4.sajeckiplanning.egnyte.com_tp_egnyte_plus" providerId="OAuth2" clId="{FB3EA010-A507-4962-99A1-69783DE83A35}" dt="2024-11-18T17:20:28.755" v="360" actId="1076"/>
          <ac:picMkLst>
            <pc:docMk/>
            <pc:sldMk cId="2480866524" sldId="401"/>
            <ac:picMk id="13" creationId="{9DE5AC4D-84F5-3676-5EE3-F27A903F4A50}"/>
          </ac:picMkLst>
        </pc:picChg>
      </pc:sldChg>
      <pc:sldChg chg="add del">
        <pc:chgData name="Morgan Dundas" userId="4.sajeckiplanning.egnyte.com_tp_egnyte_plus" providerId="OAuth2" clId="{FB3EA010-A507-4962-99A1-69783DE83A35}" dt="2024-11-18T17:12:30.765" v="301" actId="47"/>
        <pc:sldMkLst>
          <pc:docMk/>
          <pc:sldMk cId="1980951242" sldId="402"/>
        </pc:sldMkLst>
      </pc:sldChg>
      <pc:sldChg chg="addSp delSp modSp mod">
        <pc:chgData name="Morgan Dundas" userId="4.sajeckiplanning.egnyte.com_tp_egnyte_plus" providerId="OAuth2" clId="{FB3EA010-A507-4962-99A1-69783DE83A35}" dt="2024-11-18T18:42:08.966" v="1001"/>
        <pc:sldMkLst>
          <pc:docMk/>
          <pc:sldMk cId="2274830178" sldId="402"/>
        </pc:sldMkLst>
        <pc:spChg chg="mod">
          <ac:chgData name="Morgan Dundas" userId="4.sajeckiplanning.egnyte.com_tp_egnyte_plus" providerId="OAuth2" clId="{FB3EA010-A507-4962-99A1-69783DE83A35}" dt="2024-11-18T18:36:18.758" v="938" actId="20577"/>
          <ac:spMkLst>
            <pc:docMk/>
            <pc:sldMk cId="2274830178" sldId="402"/>
            <ac:spMk id="2" creationId="{FD836954-FCE6-FE7D-DEC5-CCB3DEC8FC0C}"/>
          </ac:spMkLst>
        </pc:spChg>
        <pc:picChg chg="del">
          <ac:chgData name="Morgan Dundas" userId="4.sajeckiplanning.egnyte.com_tp_egnyte_plus" providerId="OAuth2" clId="{FB3EA010-A507-4962-99A1-69783DE83A35}" dt="2024-11-18T18:35:49.113" v="921" actId="478"/>
          <ac:picMkLst>
            <pc:docMk/>
            <pc:sldMk cId="2274830178" sldId="402"/>
            <ac:picMk id="4" creationId="{BB7C5574-4A72-232C-B7CD-DF013B7AB8D7}"/>
          </ac:picMkLst>
        </pc:picChg>
        <pc:picChg chg="add mod ord">
          <ac:chgData name="Morgan Dundas" userId="4.sajeckiplanning.egnyte.com_tp_egnyte_plus" providerId="OAuth2" clId="{FB3EA010-A507-4962-99A1-69783DE83A35}" dt="2024-11-18T18:36:09.759" v="925" actId="1076"/>
          <ac:picMkLst>
            <pc:docMk/>
            <pc:sldMk cId="2274830178" sldId="402"/>
            <ac:picMk id="5" creationId="{96868E37-B704-ED2B-58BE-9D975A0F2C82}"/>
          </ac:picMkLst>
        </pc:picChg>
        <pc:picChg chg="add mod">
          <ac:chgData name="Morgan Dundas" userId="4.sajeckiplanning.egnyte.com_tp_egnyte_plus" providerId="OAuth2" clId="{FB3EA010-A507-4962-99A1-69783DE83A35}" dt="2024-11-18T18:42:08.966" v="1001"/>
          <ac:picMkLst>
            <pc:docMk/>
            <pc:sldMk cId="2274830178" sldId="402"/>
            <ac:picMk id="6" creationId="{58FD36ED-B12D-8233-C6BA-E54FAB6223B4}"/>
          </ac:picMkLst>
        </pc:picChg>
      </pc:sldChg>
      <pc:sldChg chg="addSp delSp modSp mod">
        <pc:chgData name="Morgan Dundas" userId="4.sajeckiplanning.egnyte.com_tp_egnyte_plus" providerId="OAuth2" clId="{FB3EA010-A507-4962-99A1-69783DE83A35}" dt="2024-11-18T18:42:12.320" v="1002"/>
        <pc:sldMkLst>
          <pc:docMk/>
          <pc:sldMk cId="3394003030" sldId="403"/>
        </pc:sldMkLst>
        <pc:spChg chg="mod">
          <ac:chgData name="Morgan Dundas" userId="4.sajeckiplanning.egnyte.com_tp_egnyte_plus" providerId="OAuth2" clId="{FB3EA010-A507-4962-99A1-69783DE83A35}" dt="2024-11-18T18:36:32.890" v="940" actId="20577"/>
          <ac:spMkLst>
            <pc:docMk/>
            <pc:sldMk cId="3394003030" sldId="403"/>
            <ac:spMk id="2" creationId="{8436C5DB-C7C4-FEB7-BD0D-F587508CD7A2}"/>
          </ac:spMkLst>
        </pc:spChg>
        <pc:picChg chg="add mod ord">
          <ac:chgData name="Morgan Dundas" userId="4.sajeckiplanning.egnyte.com_tp_egnyte_plus" providerId="OAuth2" clId="{FB3EA010-A507-4962-99A1-69783DE83A35}" dt="2024-11-18T18:37:21.477" v="945" actId="167"/>
          <ac:picMkLst>
            <pc:docMk/>
            <pc:sldMk cId="3394003030" sldId="403"/>
            <ac:picMk id="4" creationId="{BED8CD1E-5142-F78B-37E3-FE5E595E87DD}"/>
          </ac:picMkLst>
        </pc:picChg>
        <pc:picChg chg="del">
          <ac:chgData name="Morgan Dundas" userId="4.sajeckiplanning.egnyte.com_tp_egnyte_plus" providerId="OAuth2" clId="{FB3EA010-A507-4962-99A1-69783DE83A35}" dt="2024-11-18T18:37:25.410" v="946" actId="478"/>
          <ac:picMkLst>
            <pc:docMk/>
            <pc:sldMk cId="3394003030" sldId="403"/>
            <ac:picMk id="5" creationId="{F49E3BB6-9B38-1DB4-6450-B7BCFDC5273E}"/>
          </ac:picMkLst>
        </pc:picChg>
        <pc:picChg chg="add mod">
          <ac:chgData name="Morgan Dundas" userId="4.sajeckiplanning.egnyte.com_tp_egnyte_plus" providerId="OAuth2" clId="{FB3EA010-A507-4962-99A1-69783DE83A35}" dt="2024-11-18T18:42:12.320" v="1002"/>
          <ac:picMkLst>
            <pc:docMk/>
            <pc:sldMk cId="3394003030" sldId="403"/>
            <ac:picMk id="6" creationId="{F34F6722-96D7-F2E9-8C49-4F4C05C186A6}"/>
          </ac:picMkLst>
        </pc:picChg>
      </pc:sldChg>
      <pc:sldChg chg="addSp delSp modSp mod">
        <pc:chgData name="Morgan Dundas" userId="4.sajeckiplanning.egnyte.com_tp_egnyte_plus" providerId="OAuth2" clId="{FB3EA010-A507-4962-99A1-69783DE83A35}" dt="2024-11-18T18:42:17.918" v="1004" actId="1076"/>
        <pc:sldMkLst>
          <pc:docMk/>
          <pc:sldMk cId="2837453859" sldId="404"/>
        </pc:sldMkLst>
        <pc:spChg chg="mod">
          <ac:chgData name="Morgan Dundas" userId="4.sajeckiplanning.egnyte.com_tp_egnyte_plus" providerId="OAuth2" clId="{FB3EA010-A507-4962-99A1-69783DE83A35}" dt="2024-11-18T18:38:10.388" v="963" actId="20577"/>
          <ac:spMkLst>
            <pc:docMk/>
            <pc:sldMk cId="2837453859" sldId="404"/>
            <ac:spMk id="2" creationId="{38BDBCF0-FE0D-C27C-DBA8-FAEF83FFFEFA}"/>
          </ac:spMkLst>
        </pc:spChg>
        <pc:spChg chg="del">
          <ac:chgData name="Morgan Dundas" userId="4.sajeckiplanning.egnyte.com_tp_egnyte_plus" providerId="OAuth2" clId="{FB3EA010-A507-4962-99A1-69783DE83A35}" dt="2024-11-18T18:38:44.115" v="969" actId="478"/>
          <ac:spMkLst>
            <pc:docMk/>
            <pc:sldMk cId="2837453859" sldId="404"/>
            <ac:spMk id="9" creationId="{73C381F6-54AB-1B8D-FAB9-8F348F0031A1}"/>
          </ac:spMkLst>
        </pc:spChg>
        <pc:picChg chg="del">
          <ac:chgData name="Morgan Dundas" userId="4.sajeckiplanning.egnyte.com_tp_egnyte_plus" providerId="OAuth2" clId="{FB3EA010-A507-4962-99A1-69783DE83A35}" dt="2024-11-18T18:38:26.934" v="964" actId="478"/>
          <ac:picMkLst>
            <pc:docMk/>
            <pc:sldMk cId="2837453859" sldId="404"/>
            <ac:picMk id="4" creationId="{1CB4B61D-037C-4031-FF27-DD22E9954FB2}"/>
          </ac:picMkLst>
        </pc:picChg>
        <pc:picChg chg="add mod ord">
          <ac:chgData name="Morgan Dundas" userId="4.sajeckiplanning.egnyte.com_tp_egnyte_plus" providerId="OAuth2" clId="{FB3EA010-A507-4962-99A1-69783DE83A35}" dt="2024-11-18T18:38:51.494" v="971" actId="1076"/>
          <ac:picMkLst>
            <pc:docMk/>
            <pc:sldMk cId="2837453859" sldId="404"/>
            <ac:picMk id="5" creationId="{06C7F4AA-A181-A6C9-163E-955E9E688705}"/>
          </ac:picMkLst>
        </pc:picChg>
        <pc:picChg chg="add mod">
          <ac:chgData name="Morgan Dundas" userId="4.sajeckiplanning.egnyte.com_tp_egnyte_plus" providerId="OAuth2" clId="{FB3EA010-A507-4962-99A1-69783DE83A35}" dt="2024-11-18T18:42:17.918" v="1004" actId="1076"/>
          <ac:picMkLst>
            <pc:docMk/>
            <pc:sldMk cId="2837453859" sldId="404"/>
            <ac:picMk id="6" creationId="{45B8F741-DC52-E9E9-3697-4F13A378F2DF}"/>
          </ac:picMkLst>
        </pc:picChg>
      </pc:sldChg>
      <pc:sldChg chg="addSp delSp modSp new mod">
        <pc:chgData name="Morgan Dundas" userId="4.sajeckiplanning.egnyte.com_tp_egnyte_plus" providerId="OAuth2" clId="{FB3EA010-A507-4962-99A1-69783DE83A35}" dt="2024-11-18T18:41:24.668" v="991" actId="1076"/>
        <pc:sldMkLst>
          <pc:docMk/>
          <pc:sldMk cId="3410115110" sldId="405"/>
        </pc:sldMkLst>
        <pc:spChg chg="del">
          <ac:chgData name="Morgan Dundas" userId="4.sajeckiplanning.egnyte.com_tp_egnyte_plus" providerId="OAuth2" clId="{FB3EA010-A507-4962-99A1-69783DE83A35}" dt="2024-11-18T18:39:38.921" v="974" actId="478"/>
          <ac:spMkLst>
            <pc:docMk/>
            <pc:sldMk cId="3410115110" sldId="405"/>
            <ac:spMk id="2" creationId="{4074F40B-C50C-6045-16DD-B7DBAA2FA1F9}"/>
          </ac:spMkLst>
        </pc:spChg>
        <pc:spChg chg="del">
          <ac:chgData name="Morgan Dundas" userId="4.sajeckiplanning.egnyte.com_tp_egnyte_plus" providerId="OAuth2" clId="{FB3EA010-A507-4962-99A1-69783DE83A35}" dt="2024-11-18T18:39:37.275" v="973" actId="478"/>
          <ac:spMkLst>
            <pc:docMk/>
            <pc:sldMk cId="3410115110" sldId="405"/>
            <ac:spMk id="3" creationId="{7283B71B-5F9E-7749-8BB8-CD35CF6CD80E}"/>
          </ac:spMkLst>
        </pc:spChg>
        <pc:spChg chg="add mod">
          <ac:chgData name="Morgan Dundas" userId="4.sajeckiplanning.egnyte.com_tp_egnyte_plus" providerId="OAuth2" clId="{FB3EA010-A507-4962-99A1-69783DE83A35}" dt="2024-11-18T18:40:14.964" v="987" actId="20577"/>
          <ac:spMkLst>
            <pc:docMk/>
            <pc:sldMk cId="3410115110" sldId="405"/>
            <ac:spMk id="9" creationId="{9F803464-229B-95B4-B43C-2CC17CEFEA81}"/>
          </ac:spMkLst>
        </pc:spChg>
        <pc:picChg chg="add mod ord">
          <ac:chgData name="Morgan Dundas" userId="4.sajeckiplanning.egnyte.com_tp_egnyte_plus" providerId="OAuth2" clId="{FB3EA010-A507-4962-99A1-69783DE83A35}" dt="2024-11-18T18:39:50.399" v="978" actId="167"/>
          <ac:picMkLst>
            <pc:docMk/>
            <pc:sldMk cId="3410115110" sldId="405"/>
            <ac:picMk id="6" creationId="{4F665175-59E3-E07E-2683-007BC940CBFE}"/>
          </ac:picMkLst>
        </pc:picChg>
        <pc:picChg chg="add del">
          <ac:chgData name="Morgan Dundas" userId="4.sajeckiplanning.egnyte.com_tp_egnyte_plus" providerId="OAuth2" clId="{FB3EA010-A507-4962-99A1-69783DE83A35}" dt="2024-11-18T18:39:59.408" v="980" actId="478"/>
          <ac:picMkLst>
            <pc:docMk/>
            <pc:sldMk cId="3410115110" sldId="405"/>
            <ac:picMk id="8" creationId="{8C92A480-1AD6-F898-6455-02643144D8E6}"/>
          </ac:picMkLst>
        </pc:picChg>
        <pc:picChg chg="add mod">
          <ac:chgData name="Morgan Dundas" userId="4.sajeckiplanning.egnyte.com_tp_egnyte_plus" providerId="OAuth2" clId="{FB3EA010-A507-4962-99A1-69783DE83A35}" dt="2024-11-18T18:41:24.668" v="991" actId="1076"/>
          <ac:picMkLst>
            <pc:docMk/>
            <pc:sldMk cId="3410115110" sldId="405"/>
            <ac:picMk id="11" creationId="{D7984F64-1A95-58D8-D599-02E5D02D561A}"/>
          </ac:picMkLst>
        </pc:picChg>
      </pc:sldChg>
      <pc:sldChg chg="addSp delSp modSp mod">
        <pc:chgData name="Morgan Dundas" userId="4.sajeckiplanning.egnyte.com_tp_egnyte_plus" providerId="OAuth2" clId="{FB3EA010-A507-4962-99A1-69783DE83A35}" dt="2024-11-18T18:47:44.926" v="1051" actId="14100"/>
        <pc:sldMkLst>
          <pc:docMk/>
          <pc:sldMk cId="2241085946" sldId="406"/>
        </pc:sldMkLst>
        <pc:spChg chg="mod">
          <ac:chgData name="Morgan Dundas" userId="4.sajeckiplanning.egnyte.com_tp_egnyte_plus" providerId="OAuth2" clId="{FB3EA010-A507-4962-99A1-69783DE83A35}" dt="2024-11-18T18:43:25.222" v="1023" actId="5793"/>
          <ac:spMkLst>
            <pc:docMk/>
            <pc:sldMk cId="2241085946" sldId="406"/>
            <ac:spMk id="9" creationId="{752843DD-8711-328E-EFE5-407A9E1FFA0B}"/>
          </ac:spMkLst>
        </pc:spChg>
        <pc:picChg chg="add mod ord">
          <ac:chgData name="Morgan Dundas" userId="4.sajeckiplanning.egnyte.com_tp_egnyte_plus" providerId="OAuth2" clId="{FB3EA010-A507-4962-99A1-69783DE83A35}" dt="2024-11-18T18:47:44.926" v="1051" actId="14100"/>
          <ac:picMkLst>
            <pc:docMk/>
            <pc:sldMk cId="2241085946" sldId="406"/>
            <ac:picMk id="3" creationId="{7C33C9C4-BA91-69C0-CBB0-141ECB52A63B}"/>
          </ac:picMkLst>
        </pc:picChg>
        <pc:picChg chg="del">
          <ac:chgData name="Morgan Dundas" userId="4.sajeckiplanning.egnyte.com_tp_egnyte_plus" providerId="OAuth2" clId="{FB3EA010-A507-4962-99A1-69783DE83A35}" dt="2024-11-18T18:42:31.616" v="1005" actId="478"/>
          <ac:picMkLst>
            <pc:docMk/>
            <pc:sldMk cId="2241085946" sldId="406"/>
            <ac:picMk id="6" creationId="{00F93ACA-3394-A67C-7376-B10FF2A59786}"/>
          </ac:picMkLst>
        </pc:picChg>
      </pc:sldChg>
      <pc:sldChg chg="add del">
        <pc:chgData name="Morgan Dundas" userId="4.sajeckiplanning.egnyte.com_tp_egnyte_plus" providerId="OAuth2" clId="{FB3EA010-A507-4962-99A1-69783DE83A35}" dt="2024-11-18T18:41:54.013" v="998"/>
        <pc:sldMkLst>
          <pc:docMk/>
          <pc:sldMk cId="3918913696" sldId="406"/>
        </pc:sldMkLst>
      </pc:sldChg>
      <pc:sldChg chg="addSp delSp modSp mod">
        <pc:chgData name="Morgan Dundas" userId="4.sajeckiplanning.egnyte.com_tp_egnyte_plus" providerId="OAuth2" clId="{FB3EA010-A507-4962-99A1-69783DE83A35}" dt="2024-11-18T18:45:30.954" v="1037" actId="20577"/>
        <pc:sldMkLst>
          <pc:docMk/>
          <pc:sldMk cId="563681965" sldId="407"/>
        </pc:sldMkLst>
        <pc:spChg chg="mod">
          <ac:chgData name="Morgan Dundas" userId="4.sajeckiplanning.egnyte.com_tp_egnyte_plus" providerId="OAuth2" clId="{FB3EA010-A507-4962-99A1-69783DE83A35}" dt="2024-11-18T18:45:30.954" v="1037" actId="20577"/>
          <ac:spMkLst>
            <pc:docMk/>
            <pc:sldMk cId="563681965" sldId="407"/>
            <ac:spMk id="9" creationId="{03A8839D-55E9-2674-D16C-A0B2343FB522}"/>
          </ac:spMkLst>
        </pc:spChg>
        <pc:picChg chg="del">
          <ac:chgData name="Morgan Dundas" userId="4.sajeckiplanning.egnyte.com_tp_egnyte_plus" providerId="OAuth2" clId="{FB3EA010-A507-4962-99A1-69783DE83A35}" dt="2024-11-18T18:45:06.873" v="1024" actId="478"/>
          <ac:picMkLst>
            <pc:docMk/>
            <pc:sldMk cId="563681965" sldId="407"/>
            <ac:picMk id="3" creationId="{4D006A7D-FAFC-28A2-27C3-832E99B3B7A5}"/>
          </ac:picMkLst>
        </pc:picChg>
        <pc:picChg chg="add mod ord">
          <ac:chgData name="Morgan Dundas" userId="4.sajeckiplanning.egnyte.com_tp_egnyte_plus" providerId="OAuth2" clId="{FB3EA010-A507-4962-99A1-69783DE83A35}" dt="2024-11-18T18:45:22.058" v="1029" actId="1076"/>
          <ac:picMkLst>
            <pc:docMk/>
            <pc:sldMk cId="563681965" sldId="407"/>
            <ac:picMk id="5" creationId="{6D929C3E-3E54-6A93-2F90-6E5CCC83C05F}"/>
          </ac:picMkLst>
        </pc:picChg>
      </pc:sldChg>
      <pc:sldChg chg="del">
        <pc:chgData name="Morgan Dundas" userId="4.sajeckiplanning.egnyte.com_tp_egnyte_plus" providerId="OAuth2" clId="{FB3EA010-A507-4962-99A1-69783DE83A35}" dt="2024-11-18T18:47:34.439" v="1050" actId="47"/>
        <pc:sldMkLst>
          <pc:docMk/>
          <pc:sldMk cId="526672277" sldId="408"/>
        </pc:sldMkLst>
      </pc:sldChg>
      <pc:sldChg chg="addSp delSp modSp mod">
        <pc:chgData name="Morgan Dundas" userId="4.sajeckiplanning.egnyte.com_tp_egnyte_plus" providerId="OAuth2" clId="{FB3EA010-A507-4962-99A1-69783DE83A35}" dt="2024-11-18T18:47:14.012" v="1049" actId="14100"/>
        <pc:sldMkLst>
          <pc:docMk/>
          <pc:sldMk cId="1909050531" sldId="409"/>
        </pc:sldMkLst>
        <pc:spChg chg="mod">
          <ac:chgData name="Morgan Dundas" userId="4.sajeckiplanning.egnyte.com_tp_egnyte_plus" providerId="OAuth2" clId="{FB3EA010-A507-4962-99A1-69783DE83A35}" dt="2024-11-18T18:46:49.068" v="1043" actId="6549"/>
          <ac:spMkLst>
            <pc:docMk/>
            <pc:sldMk cId="1909050531" sldId="409"/>
            <ac:spMk id="9" creationId="{DF12BAE1-1037-E762-6F05-9B24E443EFF8}"/>
          </ac:spMkLst>
        </pc:spChg>
        <pc:picChg chg="add mod ord">
          <ac:chgData name="Morgan Dundas" userId="4.sajeckiplanning.egnyte.com_tp_egnyte_plus" providerId="OAuth2" clId="{FB3EA010-A507-4962-99A1-69783DE83A35}" dt="2024-11-18T18:47:14.012" v="1049" actId="14100"/>
          <ac:picMkLst>
            <pc:docMk/>
            <pc:sldMk cId="1909050531" sldId="409"/>
            <ac:picMk id="3" creationId="{9B3DB9C7-3EC4-CEED-3F91-5DCAE0143852}"/>
          </ac:picMkLst>
        </pc:picChg>
        <pc:picChg chg="del">
          <ac:chgData name="Morgan Dundas" userId="4.sajeckiplanning.egnyte.com_tp_egnyte_plus" providerId="OAuth2" clId="{FB3EA010-A507-4962-99A1-69783DE83A35}" dt="2024-11-18T18:46:57.844" v="1044" actId="478"/>
          <ac:picMkLst>
            <pc:docMk/>
            <pc:sldMk cId="1909050531" sldId="409"/>
            <ac:picMk id="5" creationId="{6DD4A164-8DA4-86AB-B519-41A77DDF37E4}"/>
          </ac:picMkLst>
        </pc:picChg>
      </pc:sldChg>
      <pc:sldChg chg="addSp delSp modSp mod">
        <pc:chgData name="Morgan Dundas" userId="4.sajeckiplanning.egnyte.com_tp_egnyte_plus" providerId="OAuth2" clId="{FB3EA010-A507-4962-99A1-69783DE83A35}" dt="2024-11-18T18:55:05.648" v="1092" actId="20577"/>
        <pc:sldMkLst>
          <pc:docMk/>
          <pc:sldMk cId="1359612820" sldId="410"/>
        </pc:sldMkLst>
        <pc:spChg chg="mod">
          <ac:chgData name="Morgan Dundas" userId="4.sajeckiplanning.egnyte.com_tp_egnyte_plus" providerId="OAuth2" clId="{FB3EA010-A507-4962-99A1-69783DE83A35}" dt="2024-11-18T18:55:05.648" v="1092" actId="20577"/>
          <ac:spMkLst>
            <pc:docMk/>
            <pc:sldMk cId="1359612820" sldId="410"/>
            <ac:spMk id="9" creationId="{9BEECB90-1DB6-4992-2A49-0627674F4B21}"/>
          </ac:spMkLst>
        </pc:spChg>
        <pc:picChg chg="del">
          <ac:chgData name="Morgan Dundas" userId="4.sajeckiplanning.egnyte.com_tp_egnyte_plus" providerId="OAuth2" clId="{FB3EA010-A507-4962-99A1-69783DE83A35}" dt="2024-11-18T18:52:43.724" v="1052" actId="478"/>
          <ac:picMkLst>
            <pc:docMk/>
            <pc:sldMk cId="1359612820" sldId="410"/>
            <ac:picMk id="3" creationId="{76DF4D06-970D-017E-0D41-B8E0871AF6F2}"/>
          </ac:picMkLst>
        </pc:picChg>
        <pc:picChg chg="add mod ord">
          <ac:chgData name="Morgan Dundas" userId="4.sajeckiplanning.egnyte.com_tp_egnyte_plus" providerId="OAuth2" clId="{FB3EA010-A507-4962-99A1-69783DE83A35}" dt="2024-11-18T18:54:10.903" v="1059" actId="14100"/>
          <ac:picMkLst>
            <pc:docMk/>
            <pc:sldMk cId="1359612820" sldId="410"/>
            <ac:picMk id="5" creationId="{54D75FD9-E243-F39A-E1F3-C2571A6A37C5}"/>
          </ac:picMkLst>
        </pc:picChg>
      </pc:sldChg>
      <pc:sldChg chg="addSp delSp modSp mod">
        <pc:chgData name="Morgan Dundas" userId="4.sajeckiplanning.egnyte.com_tp_egnyte_plus" providerId="OAuth2" clId="{FB3EA010-A507-4962-99A1-69783DE83A35}" dt="2024-11-18T19:02:37.301" v="1186" actId="20577"/>
        <pc:sldMkLst>
          <pc:docMk/>
          <pc:sldMk cId="1749885977" sldId="411"/>
        </pc:sldMkLst>
        <pc:spChg chg="del">
          <ac:chgData name="Morgan Dundas" userId="4.sajeckiplanning.egnyte.com_tp_egnyte_plus" providerId="OAuth2" clId="{FB3EA010-A507-4962-99A1-69783DE83A35}" dt="2024-11-18T19:02:19.024" v="1179" actId="478"/>
          <ac:spMkLst>
            <pc:docMk/>
            <pc:sldMk cId="1749885977" sldId="411"/>
            <ac:spMk id="11" creationId="{826C2A87-8B92-F183-7AA5-D573AF26AADF}"/>
          </ac:spMkLst>
        </pc:spChg>
        <pc:spChg chg="mod">
          <ac:chgData name="Morgan Dundas" userId="4.sajeckiplanning.egnyte.com_tp_egnyte_plus" providerId="OAuth2" clId="{FB3EA010-A507-4962-99A1-69783DE83A35}" dt="2024-11-18T19:02:37.301" v="1186" actId="20577"/>
          <ac:spMkLst>
            <pc:docMk/>
            <pc:sldMk cId="1749885977" sldId="411"/>
            <ac:spMk id="13" creationId="{ED8CC688-A6A9-D99E-955E-82612188B8D4}"/>
          </ac:spMkLst>
        </pc:spChg>
        <pc:spChg chg="del">
          <ac:chgData name="Morgan Dundas" userId="4.sajeckiplanning.egnyte.com_tp_egnyte_plus" providerId="OAuth2" clId="{FB3EA010-A507-4962-99A1-69783DE83A35}" dt="2024-11-18T19:02:19.024" v="1179" actId="478"/>
          <ac:spMkLst>
            <pc:docMk/>
            <pc:sldMk cId="1749885977" sldId="411"/>
            <ac:spMk id="16" creationId="{65A70A04-4E47-2A61-698C-63551418D51F}"/>
          </ac:spMkLst>
        </pc:spChg>
        <pc:spChg chg="del">
          <ac:chgData name="Morgan Dundas" userId="4.sajeckiplanning.egnyte.com_tp_egnyte_plus" providerId="OAuth2" clId="{FB3EA010-A507-4962-99A1-69783DE83A35}" dt="2024-11-18T19:02:19.024" v="1179" actId="478"/>
          <ac:spMkLst>
            <pc:docMk/>
            <pc:sldMk cId="1749885977" sldId="411"/>
            <ac:spMk id="17" creationId="{97CEF280-1491-7A93-F225-F6FB18A9694F}"/>
          </ac:spMkLst>
        </pc:spChg>
        <pc:picChg chg="del">
          <ac:chgData name="Morgan Dundas" userId="4.sajeckiplanning.egnyte.com_tp_egnyte_plus" providerId="OAuth2" clId="{FB3EA010-A507-4962-99A1-69783DE83A35}" dt="2024-11-18T19:01:52.666" v="1174" actId="478"/>
          <ac:picMkLst>
            <pc:docMk/>
            <pc:sldMk cId="1749885977" sldId="411"/>
            <ac:picMk id="3" creationId="{631AAD47-B375-0E80-E4BF-A3C64D7CFA2F}"/>
          </ac:picMkLst>
        </pc:picChg>
        <pc:picChg chg="add mod ord">
          <ac:chgData name="Morgan Dundas" userId="4.sajeckiplanning.egnyte.com_tp_egnyte_plus" providerId="OAuth2" clId="{FB3EA010-A507-4962-99A1-69783DE83A35}" dt="2024-11-18T19:02:25.897" v="1181" actId="1076"/>
          <ac:picMkLst>
            <pc:docMk/>
            <pc:sldMk cId="1749885977" sldId="411"/>
            <ac:picMk id="4" creationId="{1BF573A7-CF1B-FE7B-99AA-6373ECE92BD8}"/>
          </ac:picMkLst>
        </pc:picChg>
        <pc:cxnChg chg="del">
          <ac:chgData name="Morgan Dundas" userId="4.sajeckiplanning.egnyte.com_tp_egnyte_plus" providerId="OAuth2" clId="{FB3EA010-A507-4962-99A1-69783DE83A35}" dt="2024-11-18T19:02:19.024" v="1179" actId="478"/>
          <ac:cxnSpMkLst>
            <pc:docMk/>
            <pc:sldMk cId="1749885977" sldId="411"/>
            <ac:cxnSpMk id="6" creationId="{2820B274-E853-0D74-A4DF-1CED5A07B3B1}"/>
          </ac:cxnSpMkLst>
        </pc:cxnChg>
        <pc:cxnChg chg="del">
          <ac:chgData name="Morgan Dundas" userId="4.sajeckiplanning.egnyte.com_tp_egnyte_plus" providerId="OAuth2" clId="{FB3EA010-A507-4962-99A1-69783DE83A35}" dt="2024-11-18T19:02:19.024" v="1179" actId="478"/>
          <ac:cxnSpMkLst>
            <pc:docMk/>
            <pc:sldMk cId="1749885977" sldId="411"/>
            <ac:cxnSpMk id="10" creationId="{D1B122ED-BEE8-11BC-3D40-2DDC5A064F91}"/>
          </ac:cxnSpMkLst>
        </pc:cxnChg>
        <pc:cxnChg chg="del">
          <ac:chgData name="Morgan Dundas" userId="4.sajeckiplanning.egnyte.com_tp_egnyte_plus" providerId="OAuth2" clId="{FB3EA010-A507-4962-99A1-69783DE83A35}" dt="2024-11-18T19:02:19.024" v="1179" actId="478"/>
          <ac:cxnSpMkLst>
            <pc:docMk/>
            <pc:sldMk cId="1749885977" sldId="411"/>
            <ac:cxnSpMk id="14" creationId="{7289EDC0-2651-F09A-D4E6-ACF4AB988DC5}"/>
          </ac:cxnSpMkLst>
        </pc:cxnChg>
      </pc:sldChg>
      <pc:sldChg chg="addSp delSp modSp mod">
        <pc:chgData name="Morgan Dundas" userId="4.sajeckiplanning.egnyte.com_tp_egnyte_plus" providerId="OAuth2" clId="{FB3EA010-A507-4962-99A1-69783DE83A35}" dt="2024-11-18T19:03:31.425" v="1196" actId="1076"/>
        <pc:sldMkLst>
          <pc:docMk/>
          <pc:sldMk cId="803225936" sldId="412"/>
        </pc:sldMkLst>
        <pc:spChg chg="mod">
          <ac:chgData name="Morgan Dundas" userId="4.sajeckiplanning.egnyte.com_tp_egnyte_plus" providerId="OAuth2" clId="{FB3EA010-A507-4962-99A1-69783DE83A35}" dt="2024-11-18T19:03:31.425" v="1196" actId="1076"/>
          <ac:spMkLst>
            <pc:docMk/>
            <pc:sldMk cId="803225936" sldId="412"/>
            <ac:spMk id="13" creationId="{7E92DD6E-B132-F934-1EFB-39999A0D4AF2}"/>
          </ac:spMkLst>
        </pc:spChg>
        <pc:picChg chg="add mod">
          <ac:chgData name="Morgan Dundas" userId="4.sajeckiplanning.egnyte.com_tp_egnyte_plus" providerId="OAuth2" clId="{FB3EA010-A507-4962-99A1-69783DE83A35}" dt="2024-11-18T19:03:22.444" v="1190" actId="1076"/>
          <ac:picMkLst>
            <pc:docMk/>
            <pc:sldMk cId="803225936" sldId="412"/>
            <ac:picMk id="3" creationId="{47273E01-2635-AE22-B4C0-BA8395D458F4}"/>
          </ac:picMkLst>
        </pc:picChg>
        <pc:picChg chg="del">
          <ac:chgData name="Morgan Dundas" userId="4.sajeckiplanning.egnyte.com_tp_egnyte_plus" providerId="OAuth2" clId="{FB3EA010-A507-4962-99A1-69783DE83A35}" dt="2024-11-18T19:02:49.797" v="1187" actId="478"/>
          <ac:picMkLst>
            <pc:docMk/>
            <pc:sldMk cId="803225936" sldId="412"/>
            <ac:picMk id="4" creationId="{B3F94C20-FE1C-14FA-A5AB-1B481322E91D}"/>
          </ac:picMkLst>
        </pc:picChg>
      </pc:sldChg>
      <pc:sldChg chg="addSp delSp modSp mod">
        <pc:chgData name="Morgan Dundas" userId="4.sajeckiplanning.egnyte.com_tp_egnyte_plus" providerId="OAuth2" clId="{FB3EA010-A507-4962-99A1-69783DE83A35}" dt="2024-11-18T19:05:36.425" v="1209" actId="20577"/>
        <pc:sldMkLst>
          <pc:docMk/>
          <pc:sldMk cId="500456118" sldId="413"/>
        </pc:sldMkLst>
        <pc:spChg chg="mod">
          <ac:chgData name="Morgan Dundas" userId="4.sajeckiplanning.egnyte.com_tp_egnyte_plus" providerId="OAuth2" clId="{FB3EA010-A507-4962-99A1-69783DE83A35}" dt="2024-11-18T19:05:36.425" v="1209" actId="20577"/>
          <ac:spMkLst>
            <pc:docMk/>
            <pc:sldMk cId="500456118" sldId="413"/>
            <ac:spMk id="13" creationId="{567976AD-F518-74AE-3257-F6355242DE27}"/>
          </ac:spMkLst>
        </pc:spChg>
        <pc:picChg chg="del">
          <ac:chgData name="Morgan Dundas" userId="4.sajeckiplanning.egnyte.com_tp_egnyte_plus" providerId="OAuth2" clId="{FB3EA010-A507-4962-99A1-69783DE83A35}" dt="2024-11-18T19:04:13.208" v="1197" actId="478"/>
          <ac:picMkLst>
            <pc:docMk/>
            <pc:sldMk cId="500456118" sldId="413"/>
            <ac:picMk id="3" creationId="{DA17CB0F-5DA8-779B-CC2B-232C58B53C79}"/>
          </ac:picMkLst>
        </pc:picChg>
        <pc:picChg chg="add mod ord">
          <ac:chgData name="Morgan Dundas" userId="4.sajeckiplanning.egnyte.com_tp_egnyte_plus" providerId="OAuth2" clId="{FB3EA010-A507-4962-99A1-69783DE83A35}" dt="2024-11-18T19:04:40.693" v="1204" actId="1076"/>
          <ac:picMkLst>
            <pc:docMk/>
            <pc:sldMk cId="500456118" sldId="413"/>
            <ac:picMk id="4" creationId="{02F9729B-12CC-3770-F989-BD4C285DA6F2}"/>
          </ac:picMkLst>
        </pc:picChg>
      </pc:sldChg>
      <pc:sldChg chg="addSp delSp modSp mod">
        <pc:chgData name="Morgan Dundas" userId="4.sajeckiplanning.egnyte.com_tp_egnyte_plus" providerId="OAuth2" clId="{FB3EA010-A507-4962-99A1-69783DE83A35}" dt="2024-11-18T19:08:09.974" v="1233" actId="478"/>
        <pc:sldMkLst>
          <pc:docMk/>
          <pc:sldMk cId="2735726390" sldId="414"/>
        </pc:sldMkLst>
        <pc:spChg chg="mod">
          <ac:chgData name="Morgan Dundas" userId="4.sajeckiplanning.egnyte.com_tp_egnyte_plus" providerId="OAuth2" clId="{FB3EA010-A507-4962-99A1-69783DE83A35}" dt="2024-11-18T19:06:52.332" v="1226" actId="20577"/>
          <ac:spMkLst>
            <pc:docMk/>
            <pc:sldMk cId="2735726390" sldId="414"/>
            <ac:spMk id="12" creationId="{A436078C-9B4E-2837-8D70-A037E059E513}"/>
          </ac:spMkLst>
        </pc:spChg>
        <pc:spChg chg="del">
          <ac:chgData name="Morgan Dundas" userId="4.sajeckiplanning.egnyte.com_tp_egnyte_plus" providerId="OAuth2" clId="{FB3EA010-A507-4962-99A1-69783DE83A35}" dt="2024-11-18T19:08:09.974" v="1233" actId="478"/>
          <ac:spMkLst>
            <pc:docMk/>
            <pc:sldMk cId="2735726390" sldId="414"/>
            <ac:spMk id="13" creationId="{77DEDB71-63A7-3C59-7C1A-2E265628B881}"/>
          </ac:spMkLst>
        </pc:spChg>
        <pc:picChg chg="add mod">
          <ac:chgData name="Morgan Dundas" userId="4.sajeckiplanning.egnyte.com_tp_egnyte_plus" providerId="OAuth2" clId="{FB3EA010-A507-4962-99A1-69783DE83A35}" dt="2024-11-18T19:07:16.842" v="1232" actId="1076"/>
          <ac:picMkLst>
            <pc:docMk/>
            <pc:sldMk cId="2735726390" sldId="414"/>
            <ac:picMk id="3" creationId="{8F1E5466-A96B-1FE2-17AA-1E98AEE56E37}"/>
          </ac:picMkLst>
        </pc:picChg>
        <pc:picChg chg="del">
          <ac:chgData name="Morgan Dundas" userId="4.sajeckiplanning.egnyte.com_tp_egnyte_plus" providerId="OAuth2" clId="{FB3EA010-A507-4962-99A1-69783DE83A35}" dt="2024-11-18T19:06:54.658" v="1227" actId="478"/>
          <ac:picMkLst>
            <pc:docMk/>
            <pc:sldMk cId="2735726390" sldId="414"/>
            <ac:picMk id="4" creationId="{E0A2A075-56A5-4FC7-D2C1-599D1D179162}"/>
          </ac:picMkLst>
        </pc:picChg>
      </pc:sldChg>
      <pc:sldChg chg="addSp delSp modSp mod">
        <pc:chgData name="Morgan Dundas" userId="4.sajeckiplanning.egnyte.com_tp_egnyte_plus" providerId="OAuth2" clId="{FB3EA010-A507-4962-99A1-69783DE83A35}" dt="2024-11-18T19:15:42.104" v="1362" actId="1076"/>
        <pc:sldMkLst>
          <pc:docMk/>
          <pc:sldMk cId="613917723" sldId="415"/>
        </pc:sldMkLst>
        <pc:spChg chg="add mod">
          <ac:chgData name="Morgan Dundas" userId="4.sajeckiplanning.egnyte.com_tp_egnyte_plus" providerId="OAuth2" clId="{FB3EA010-A507-4962-99A1-69783DE83A35}" dt="2024-11-18T19:14:28.925" v="1306" actId="1035"/>
          <ac:spMkLst>
            <pc:docMk/>
            <pc:sldMk cId="613917723" sldId="415"/>
            <ac:spMk id="9" creationId="{4E9D5CC9-B880-F63A-3704-C54AB8997A99}"/>
          </ac:spMkLst>
        </pc:spChg>
        <pc:spChg chg="add del">
          <ac:chgData name="Morgan Dundas" userId="4.sajeckiplanning.egnyte.com_tp_egnyte_plus" providerId="OAuth2" clId="{FB3EA010-A507-4962-99A1-69783DE83A35}" dt="2024-11-18T19:14:42.444" v="1308" actId="478"/>
          <ac:spMkLst>
            <pc:docMk/>
            <pc:sldMk cId="613917723" sldId="415"/>
            <ac:spMk id="11" creationId="{45C960C7-A255-7B43-64FA-564C9FBFE2F5}"/>
          </ac:spMkLst>
        </pc:spChg>
        <pc:spChg chg="mod">
          <ac:chgData name="Morgan Dundas" userId="4.sajeckiplanning.egnyte.com_tp_egnyte_plus" providerId="OAuth2" clId="{FB3EA010-A507-4962-99A1-69783DE83A35}" dt="2024-11-18T19:09:23.386" v="1246" actId="20577"/>
          <ac:spMkLst>
            <pc:docMk/>
            <pc:sldMk cId="613917723" sldId="415"/>
            <ac:spMk id="12" creationId="{22CB6381-D9A6-043A-25BD-88839D0213A4}"/>
          </ac:spMkLst>
        </pc:spChg>
        <pc:spChg chg="add mod">
          <ac:chgData name="Morgan Dundas" userId="4.sajeckiplanning.egnyte.com_tp_egnyte_plus" providerId="OAuth2" clId="{FB3EA010-A507-4962-99A1-69783DE83A35}" dt="2024-11-18T19:15:07.323" v="1318" actId="20577"/>
          <ac:spMkLst>
            <pc:docMk/>
            <pc:sldMk cId="613917723" sldId="415"/>
            <ac:spMk id="13" creationId="{72FD0BEC-F613-AD03-673C-925E3D94F2CB}"/>
          </ac:spMkLst>
        </pc:spChg>
        <pc:spChg chg="add mod">
          <ac:chgData name="Morgan Dundas" userId="4.sajeckiplanning.egnyte.com_tp_egnyte_plus" providerId="OAuth2" clId="{FB3EA010-A507-4962-99A1-69783DE83A35}" dt="2024-11-18T19:15:42.104" v="1362" actId="1076"/>
          <ac:spMkLst>
            <pc:docMk/>
            <pc:sldMk cId="613917723" sldId="415"/>
            <ac:spMk id="14" creationId="{C7966D04-C2AB-8B99-4142-FAE6F75BC60E}"/>
          </ac:spMkLst>
        </pc:spChg>
        <pc:picChg chg="del">
          <ac:chgData name="Morgan Dundas" userId="4.sajeckiplanning.egnyte.com_tp_egnyte_plus" providerId="OAuth2" clId="{FB3EA010-A507-4962-99A1-69783DE83A35}" dt="2024-11-18T19:09:26.886" v="1247" actId="478"/>
          <ac:picMkLst>
            <pc:docMk/>
            <pc:sldMk cId="613917723" sldId="415"/>
            <ac:picMk id="3" creationId="{23123081-779C-CFA5-E7B6-2D6B4E5C682D}"/>
          </ac:picMkLst>
        </pc:picChg>
        <pc:picChg chg="add mod">
          <ac:chgData name="Morgan Dundas" userId="4.sajeckiplanning.egnyte.com_tp_egnyte_plus" providerId="OAuth2" clId="{FB3EA010-A507-4962-99A1-69783DE83A35}" dt="2024-11-18T19:09:57.538" v="1251" actId="14100"/>
          <ac:picMkLst>
            <pc:docMk/>
            <pc:sldMk cId="613917723" sldId="415"/>
            <ac:picMk id="4" creationId="{BD79E5EB-57F4-95BC-D45C-3193E208E538}"/>
          </ac:picMkLst>
        </pc:picChg>
        <pc:picChg chg="add mod">
          <ac:chgData name="Morgan Dundas" userId="4.sajeckiplanning.egnyte.com_tp_egnyte_plus" providerId="OAuth2" clId="{FB3EA010-A507-4962-99A1-69783DE83A35}" dt="2024-11-18T19:10:54.605" v="1255" actId="14100"/>
          <ac:picMkLst>
            <pc:docMk/>
            <pc:sldMk cId="613917723" sldId="415"/>
            <ac:picMk id="6" creationId="{05757CAF-2BB6-A2F6-0ACC-BEBCEA1411A1}"/>
          </ac:picMkLst>
        </pc:picChg>
        <pc:picChg chg="add mod">
          <ac:chgData name="Morgan Dundas" userId="4.sajeckiplanning.egnyte.com_tp_egnyte_plus" providerId="OAuth2" clId="{FB3EA010-A507-4962-99A1-69783DE83A35}" dt="2024-11-18T19:12:01.163" v="1266" actId="1076"/>
          <ac:picMkLst>
            <pc:docMk/>
            <pc:sldMk cId="613917723" sldId="415"/>
            <ac:picMk id="8" creationId="{1A1171CA-D495-60F0-E2C4-06AB09A4A23D}"/>
          </ac:picMkLst>
        </pc:picChg>
        <pc:picChg chg="mod">
          <ac:chgData name="Morgan Dundas" userId="4.sajeckiplanning.egnyte.com_tp_egnyte_plus" providerId="OAuth2" clId="{FB3EA010-A507-4962-99A1-69783DE83A35}" dt="2024-11-18T19:11:44.601" v="1262" actId="1076"/>
          <ac:picMkLst>
            <pc:docMk/>
            <pc:sldMk cId="613917723" sldId="415"/>
            <ac:picMk id="15" creationId="{EB9C5757-EA62-005C-1308-F97F6DE1E38C}"/>
          </ac:picMkLst>
        </pc:picChg>
      </pc:sldChg>
      <pc:sldChg chg="addSp delSp modSp mod">
        <pc:chgData name="Morgan Dundas" userId="4.sajeckiplanning.egnyte.com_tp_egnyte_plus" providerId="OAuth2" clId="{FB3EA010-A507-4962-99A1-69783DE83A35}" dt="2024-11-18T19:35:06.369" v="1722" actId="1076"/>
        <pc:sldMkLst>
          <pc:docMk/>
          <pc:sldMk cId="3538554945" sldId="416"/>
        </pc:sldMkLst>
        <pc:spChg chg="mod">
          <ac:chgData name="Morgan Dundas" userId="4.sajeckiplanning.egnyte.com_tp_egnyte_plus" providerId="OAuth2" clId="{FB3EA010-A507-4962-99A1-69783DE83A35}" dt="2024-11-18T19:23:03.015" v="1400" actId="2711"/>
          <ac:spMkLst>
            <pc:docMk/>
            <pc:sldMk cId="3538554945" sldId="416"/>
            <ac:spMk id="2" creationId="{51F83699-1F94-51B6-CF30-8F022035D89F}"/>
          </ac:spMkLst>
        </pc:spChg>
        <pc:spChg chg="add del mod">
          <ac:chgData name="Morgan Dundas" userId="4.sajeckiplanning.egnyte.com_tp_egnyte_plus" providerId="OAuth2" clId="{FB3EA010-A507-4962-99A1-69783DE83A35}" dt="2024-11-18T19:22:11.589" v="1390" actId="478"/>
          <ac:spMkLst>
            <pc:docMk/>
            <pc:sldMk cId="3538554945" sldId="416"/>
            <ac:spMk id="3" creationId="{5BC57814-B7B6-26C6-1145-70B2E01C43D2}"/>
          </ac:spMkLst>
        </pc:spChg>
        <pc:spChg chg="mod">
          <ac:chgData name="Morgan Dundas" userId="4.sajeckiplanning.egnyte.com_tp_egnyte_plus" providerId="OAuth2" clId="{FB3EA010-A507-4962-99A1-69783DE83A35}" dt="2024-11-18T19:22:43.725" v="1397" actId="1035"/>
          <ac:spMkLst>
            <pc:docMk/>
            <pc:sldMk cId="3538554945" sldId="416"/>
            <ac:spMk id="6" creationId="{83662C01-13C1-71C0-41A6-17429B1DC653}"/>
          </ac:spMkLst>
        </pc:spChg>
        <pc:spChg chg="mod">
          <ac:chgData name="Morgan Dundas" userId="4.sajeckiplanning.egnyte.com_tp_egnyte_plus" providerId="OAuth2" clId="{FB3EA010-A507-4962-99A1-69783DE83A35}" dt="2024-11-18T19:33:52.645" v="1654" actId="1076"/>
          <ac:spMkLst>
            <pc:docMk/>
            <pc:sldMk cId="3538554945" sldId="416"/>
            <ac:spMk id="9" creationId="{FF94356C-0B5E-7F67-7026-138AEC648D4C}"/>
          </ac:spMkLst>
        </pc:spChg>
        <pc:spChg chg="add mod">
          <ac:chgData name="Morgan Dundas" userId="4.sajeckiplanning.egnyte.com_tp_egnyte_plus" providerId="OAuth2" clId="{FB3EA010-A507-4962-99A1-69783DE83A35}" dt="2024-11-18T19:31:46.548" v="1587" actId="255"/>
          <ac:spMkLst>
            <pc:docMk/>
            <pc:sldMk cId="3538554945" sldId="416"/>
            <ac:spMk id="11" creationId="{154BC94B-613F-4F47-AB2E-BAEF68FED572}"/>
          </ac:spMkLst>
        </pc:spChg>
        <pc:spChg chg="mod">
          <ac:chgData name="Morgan Dundas" userId="4.sajeckiplanning.egnyte.com_tp_egnyte_plus" providerId="OAuth2" clId="{FB3EA010-A507-4962-99A1-69783DE83A35}" dt="2024-11-18T19:23:15.924" v="1401" actId="1076"/>
          <ac:spMkLst>
            <pc:docMk/>
            <pc:sldMk cId="3538554945" sldId="416"/>
            <ac:spMk id="13" creationId="{A82A0A00-78DA-D5B7-40BC-39D406FF7092}"/>
          </ac:spMkLst>
        </pc:spChg>
        <pc:spChg chg="add del mod">
          <ac:chgData name="Morgan Dundas" userId="4.sajeckiplanning.egnyte.com_tp_egnyte_plus" providerId="OAuth2" clId="{FB3EA010-A507-4962-99A1-69783DE83A35}" dt="2024-11-18T19:27:27.462" v="1417" actId="478"/>
          <ac:spMkLst>
            <pc:docMk/>
            <pc:sldMk cId="3538554945" sldId="416"/>
            <ac:spMk id="14" creationId="{B384EDF2-FA75-68DB-151A-09CBB2AE47C2}"/>
          </ac:spMkLst>
        </pc:spChg>
        <pc:spChg chg="add mod">
          <ac:chgData name="Morgan Dundas" userId="4.sajeckiplanning.egnyte.com_tp_egnyte_plus" providerId="OAuth2" clId="{FB3EA010-A507-4962-99A1-69783DE83A35}" dt="2024-11-18T19:31:41.630" v="1586" actId="255"/>
          <ac:spMkLst>
            <pc:docMk/>
            <pc:sldMk cId="3538554945" sldId="416"/>
            <ac:spMk id="17" creationId="{D2BD0E48-BE75-11A0-2C99-4B09A99AF834}"/>
          </ac:spMkLst>
        </pc:spChg>
        <pc:spChg chg="add mod">
          <ac:chgData name="Morgan Dundas" userId="4.sajeckiplanning.egnyte.com_tp_egnyte_plus" providerId="OAuth2" clId="{FB3EA010-A507-4962-99A1-69783DE83A35}" dt="2024-11-18T19:31:35.496" v="1585" actId="255"/>
          <ac:spMkLst>
            <pc:docMk/>
            <pc:sldMk cId="3538554945" sldId="416"/>
            <ac:spMk id="19" creationId="{2E5FAE0D-404B-A780-EE3E-7AD94C7D3A84}"/>
          </ac:spMkLst>
        </pc:spChg>
        <pc:spChg chg="add mod">
          <ac:chgData name="Morgan Dundas" userId="4.sajeckiplanning.egnyte.com_tp_egnyte_plus" providerId="OAuth2" clId="{FB3EA010-A507-4962-99A1-69783DE83A35}" dt="2024-11-18T19:23:15.924" v="1401" actId="1076"/>
          <ac:spMkLst>
            <pc:docMk/>
            <pc:sldMk cId="3538554945" sldId="416"/>
            <ac:spMk id="22" creationId="{775AC1AF-6F7B-C95F-B46B-EB39C735189D}"/>
          </ac:spMkLst>
        </pc:spChg>
        <pc:spChg chg="add mod">
          <ac:chgData name="Morgan Dundas" userId="4.sajeckiplanning.egnyte.com_tp_egnyte_plus" providerId="OAuth2" clId="{FB3EA010-A507-4962-99A1-69783DE83A35}" dt="2024-11-18T19:23:15.924" v="1401" actId="1076"/>
          <ac:spMkLst>
            <pc:docMk/>
            <pc:sldMk cId="3538554945" sldId="416"/>
            <ac:spMk id="23" creationId="{A85F138B-BE18-A099-DEA9-68906AEA4F0D}"/>
          </ac:spMkLst>
        </pc:spChg>
        <pc:spChg chg="add mod">
          <ac:chgData name="Morgan Dundas" userId="4.sajeckiplanning.egnyte.com_tp_egnyte_plus" providerId="OAuth2" clId="{FB3EA010-A507-4962-99A1-69783DE83A35}" dt="2024-11-18T19:33:48.480" v="1652" actId="1076"/>
          <ac:spMkLst>
            <pc:docMk/>
            <pc:sldMk cId="3538554945" sldId="416"/>
            <ac:spMk id="24" creationId="{988FACCA-E55F-0E06-8AA1-B2637FD2F97F}"/>
          </ac:spMkLst>
        </pc:spChg>
        <pc:spChg chg="add mod">
          <ac:chgData name="Morgan Dundas" userId="4.sajeckiplanning.egnyte.com_tp_egnyte_plus" providerId="OAuth2" clId="{FB3EA010-A507-4962-99A1-69783DE83A35}" dt="2024-11-18T19:34:44.810" v="1718" actId="1076"/>
          <ac:spMkLst>
            <pc:docMk/>
            <pc:sldMk cId="3538554945" sldId="416"/>
            <ac:spMk id="26" creationId="{9F6E1388-65B8-24B9-D195-098D4F4E06E9}"/>
          </ac:spMkLst>
        </pc:spChg>
        <pc:spChg chg="add mod">
          <ac:chgData name="Morgan Dundas" userId="4.sajeckiplanning.egnyte.com_tp_egnyte_plus" providerId="OAuth2" clId="{FB3EA010-A507-4962-99A1-69783DE83A35}" dt="2024-11-18T19:34:55.262" v="1720" actId="1076"/>
          <ac:spMkLst>
            <pc:docMk/>
            <pc:sldMk cId="3538554945" sldId="416"/>
            <ac:spMk id="29" creationId="{F2A59061-8DBD-EA67-CABD-D9B8236F2777}"/>
          </ac:spMkLst>
        </pc:spChg>
        <pc:spChg chg="add mod">
          <ac:chgData name="Morgan Dundas" userId="4.sajeckiplanning.egnyte.com_tp_egnyte_plus" providerId="OAuth2" clId="{FB3EA010-A507-4962-99A1-69783DE83A35}" dt="2024-11-18T19:32:36.834" v="1598" actId="113"/>
          <ac:spMkLst>
            <pc:docMk/>
            <pc:sldMk cId="3538554945" sldId="416"/>
            <ac:spMk id="30" creationId="{190F10AE-D48C-AB5B-9E54-832C8FAE365A}"/>
          </ac:spMkLst>
        </pc:spChg>
        <pc:spChg chg="add mod">
          <ac:chgData name="Morgan Dundas" userId="4.sajeckiplanning.egnyte.com_tp_egnyte_plus" providerId="OAuth2" clId="{FB3EA010-A507-4962-99A1-69783DE83A35}" dt="2024-11-18T19:31:54.713" v="1588" actId="255"/>
          <ac:spMkLst>
            <pc:docMk/>
            <pc:sldMk cId="3538554945" sldId="416"/>
            <ac:spMk id="32" creationId="{833364D1-7A6F-CED4-BDD3-D206BAF0EA2C}"/>
          </ac:spMkLst>
        </pc:spChg>
        <pc:spChg chg="add mod">
          <ac:chgData name="Morgan Dundas" userId="4.sajeckiplanning.egnyte.com_tp_egnyte_plus" providerId="OAuth2" clId="{FB3EA010-A507-4962-99A1-69783DE83A35}" dt="2024-11-18T19:35:06.369" v="1722" actId="1076"/>
          <ac:spMkLst>
            <pc:docMk/>
            <pc:sldMk cId="3538554945" sldId="416"/>
            <ac:spMk id="35" creationId="{6EDBBB27-3A62-E289-5286-E4711DB7BF9A}"/>
          </ac:spMkLst>
        </pc:spChg>
        <pc:spChg chg="add mod">
          <ac:chgData name="Morgan Dundas" userId="4.sajeckiplanning.egnyte.com_tp_egnyte_plus" providerId="OAuth2" clId="{FB3EA010-A507-4962-99A1-69783DE83A35}" dt="2024-11-18T19:31:24.680" v="1583" actId="1076"/>
          <ac:spMkLst>
            <pc:docMk/>
            <pc:sldMk cId="3538554945" sldId="416"/>
            <ac:spMk id="36" creationId="{8640D2A0-1957-F591-30FF-4D433A17B6B8}"/>
          </ac:spMkLst>
        </pc:spChg>
        <pc:spChg chg="add mod topLvl">
          <ac:chgData name="Morgan Dundas" userId="4.sajeckiplanning.egnyte.com_tp_egnyte_plus" providerId="OAuth2" clId="{FB3EA010-A507-4962-99A1-69783DE83A35}" dt="2024-11-18T19:32:46.330" v="1604" actId="692"/>
          <ac:spMkLst>
            <pc:docMk/>
            <pc:sldMk cId="3538554945" sldId="416"/>
            <ac:spMk id="38" creationId="{82D3AC0C-B1C4-04A2-ED77-E84A01AD3097}"/>
          </ac:spMkLst>
        </pc:spChg>
        <pc:grpChg chg="add del mod">
          <ac:chgData name="Morgan Dundas" userId="4.sajeckiplanning.egnyte.com_tp_egnyte_plus" providerId="OAuth2" clId="{FB3EA010-A507-4962-99A1-69783DE83A35}" dt="2024-11-18T19:32:09.602" v="1591" actId="165"/>
          <ac:grpSpMkLst>
            <pc:docMk/>
            <pc:sldMk cId="3538554945" sldId="416"/>
            <ac:grpSpMk id="33" creationId="{6AAC8904-BB19-B2FD-16F0-01D4EBF0BBDC}"/>
          </ac:grpSpMkLst>
        </pc:grpChg>
        <pc:picChg chg="del">
          <ac:chgData name="Morgan Dundas" userId="4.sajeckiplanning.egnyte.com_tp_egnyte_plus" providerId="OAuth2" clId="{FB3EA010-A507-4962-99A1-69783DE83A35}" dt="2024-11-18T19:16:32.661" v="1381" actId="478"/>
          <ac:picMkLst>
            <pc:docMk/>
            <pc:sldMk cId="3538554945" sldId="416"/>
            <ac:picMk id="4" creationId="{C31F134A-1602-B862-B30D-2064F05045BC}"/>
          </ac:picMkLst>
        </pc:picChg>
        <pc:picChg chg="del">
          <ac:chgData name="Morgan Dundas" userId="4.sajeckiplanning.egnyte.com_tp_egnyte_plus" providerId="OAuth2" clId="{FB3EA010-A507-4962-99A1-69783DE83A35}" dt="2024-11-18T19:16:36.282" v="1382" actId="478"/>
          <ac:picMkLst>
            <pc:docMk/>
            <pc:sldMk cId="3538554945" sldId="416"/>
            <ac:picMk id="8" creationId="{468600C4-1503-8F01-4529-94EC12B8923B}"/>
          </ac:picMkLst>
        </pc:picChg>
        <pc:picChg chg="del">
          <ac:chgData name="Morgan Dundas" userId="4.sajeckiplanning.egnyte.com_tp_egnyte_plus" providerId="OAuth2" clId="{FB3EA010-A507-4962-99A1-69783DE83A35}" dt="2024-11-18T19:16:36.282" v="1382" actId="478"/>
          <ac:picMkLst>
            <pc:docMk/>
            <pc:sldMk cId="3538554945" sldId="416"/>
            <ac:picMk id="10" creationId="{DB750A63-9AC8-809D-2584-578A19AD5F94}"/>
          </ac:picMkLst>
        </pc:picChg>
        <pc:picChg chg="del">
          <ac:chgData name="Morgan Dundas" userId="4.sajeckiplanning.egnyte.com_tp_egnyte_plus" providerId="OAuth2" clId="{FB3EA010-A507-4962-99A1-69783DE83A35}" dt="2024-11-18T19:16:36.282" v="1382" actId="478"/>
          <ac:picMkLst>
            <pc:docMk/>
            <pc:sldMk cId="3538554945" sldId="416"/>
            <ac:picMk id="15" creationId="{89BE8A63-DCA0-48C1-FE50-2B035DF699D5}"/>
          </ac:picMkLst>
        </pc:picChg>
        <pc:cxnChg chg="add mod">
          <ac:chgData name="Morgan Dundas" userId="4.sajeckiplanning.egnyte.com_tp_egnyte_plus" providerId="OAuth2" clId="{FB3EA010-A507-4962-99A1-69783DE83A35}" dt="2024-11-18T19:23:15.924" v="1401" actId="1076"/>
          <ac:cxnSpMkLst>
            <pc:docMk/>
            <pc:sldMk cId="3538554945" sldId="416"/>
            <ac:cxnSpMk id="5" creationId="{C0DF60D1-876B-07F5-B3C0-9386669491B1}"/>
          </ac:cxnSpMkLst>
        </pc:cxnChg>
        <pc:cxnChg chg="mod">
          <ac:chgData name="Morgan Dundas" userId="4.sajeckiplanning.egnyte.com_tp_egnyte_plus" providerId="OAuth2" clId="{FB3EA010-A507-4962-99A1-69783DE83A35}" dt="2024-11-18T19:22:30.655" v="1392" actId="1076"/>
          <ac:cxnSpMkLst>
            <pc:docMk/>
            <pc:sldMk cId="3538554945" sldId="416"/>
            <ac:cxnSpMk id="7" creationId="{9D3F1346-9CF9-1FA8-A706-205A7F21CC76}"/>
          </ac:cxnSpMkLst>
        </pc:cxnChg>
        <pc:cxnChg chg="add mod">
          <ac:chgData name="Morgan Dundas" userId="4.sajeckiplanning.egnyte.com_tp_egnyte_plus" providerId="OAuth2" clId="{FB3EA010-A507-4962-99A1-69783DE83A35}" dt="2024-11-18T19:23:15.924" v="1401" actId="1076"/>
          <ac:cxnSpMkLst>
            <pc:docMk/>
            <pc:sldMk cId="3538554945" sldId="416"/>
            <ac:cxnSpMk id="12" creationId="{43D2730F-7335-0D7D-AE7C-45CA51B80DE4}"/>
          </ac:cxnSpMkLst>
        </pc:cxnChg>
        <pc:cxnChg chg="add mod">
          <ac:chgData name="Morgan Dundas" userId="4.sajeckiplanning.egnyte.com_tp_egnyte_plus" providerId="OAuth2" clId="{FB3EA010-A507-4962-99A1-69783DE83A35}" dt="2024-11-18T19:31:11.389" v="1582" actId="14100"/>
          <ac:cxnSpMkLst>
            <pc:docMk/>
            <pc:sldMk cId="3538554945" sldId="416"/>
            <ac:cxnSpMk id="16" creationId="{1BD62BFC-9362-D8F0-2CD7-FF12B8572066}"/>
          </ac:cxnSpMkLst>
        </pc:cxnChg>
        <pc:cxnChg chg="add mod">
          <ac:chgData name="Morgan Dundas" userId="4.sajeckiplanning.egnyte.com_tp_egnyte_plus" providerId="OAuth2" clId="{FB3EA010-A507-4962-99A1-69783DE83A35}" dt="2024-11-18T19:23:15.924" v="1401" actId="1076"/>
          <ac:cxnSpMkLst>
            <pc:docMk/>
            <pc:sldMk cId="3538554945" sldId="416"/>
            <ac:cxnSpMk id="18" creationId="{1C5AC30D-422B-E0F6-07A5-7C4B5BC40F88}"/>
          </ac:cxnSpMkLst>
        </pc:cxnChg>
        <pc:cxnChg chg="add del mod">
          <ac:chgData name="Morgan Dundas" userId="4.sajeckiplanning.egnyte.com_tp_egnyte_plus" providerId="OAuth2" clId="{FB3EA010-A507-4962-99A1-69783DE83A35}" dt="2024-11-18T19:30:43.162" v="1578" actId="478"/>
          <ac:cxnSpMkLst>
            <pc:docMk/>
            <pc:sldMk cId="3538554945" sldId="416"/>
            <ac:cxnSpMk id="20" creationId="{5A980805-26F2-A14F-5461-63069017DB20}"/>
          </ac:cxnSpMkLst>
        </pc:cxnChg>
        <pc:cxnChg chg="add mod">
          <ac:chgData name="Morgan Dundas" userId="4.sajeckiplanning.egnyte.com_tp_egnyte_plus" providerId="OAuth2" clId="{FB3EA010-A507-4962-99A1-69783DE83A35}" dt="2024-11-18T19:32:56.244" v="1606" actId="1076"/>
          <ac:cxnSpMkLst>
            <pc:docMk/>
            <pc:sldMk cId="3538554945" sldId="416"/>
            <ac:cxnSpMk id="21" creationId="{D0000D6F-9891-C4ED-BACD-FAF5E38DACC7}"/>
          </ac:cxnSpMkLst>
        </pc:cxnChg>
        <pc:cxnChg chg="add mod">
          <ac:chgData name="Morgan Dundas" userId="4.sajeckiplanning.egnyte.com_tp_egnyte_plus" providerId="OAuth2" clId="{FB3EA010-A507-4962-99A1-69783DE83A35}" dt="2024-11-18T19:33:45.793" v="1651" actId="1076"/>
          <ac:cxnSpMkLst>
            <pc:docMk/>
            <pc:sldMk cId="3538554945" sldId="416"/>
            <ac:cxnSpMk id="25" creationId="{78EAA410-0FD4-EDA5-4346-7B6DBBA4BDC5}"/>
          </ac:cxnSpMkLst>
        </pc:cxnChg>
        <pc:cxnChg chg="add mod">
          <ac:chgData name="Morgan Dundas" userId="4.sajeckiplanning.egnyte.com_tp_egnyte_plus" providerId="OAuth2" clId="{FB3EA010-A507-4962-99A1-69783DE83A35}" dt="2024-11-18T19:34:40.765" v="1717" actId="1076"/>
          <ac:cxnSpMkLst>
            <pc:docMk/>
            <pc:sldMk cId="3538554945" sldId="416"/>
            <ac:cxnSpMk id="27" creationId="{C7CC14D0-0D59-E39B-E8A1-49262A351B2E}"/>
          </ac:cxnSpMkLst>
        </pc:cxnChg>
        <pc:cxnChg chg="add mod">
          <ac:chgData name="Morgan Dundas" userId="4.sajeckiplanning.egnyte.com_tp_egnyte_plus" providerId="OAuth2" clId="{FB3EA010-A507-4962-99A1-69783DE83A35}" dt="2024-11-18T19:34:50.904" v="1719" actId="1076"/>
          <ac:cxnSpMkLst>
            <pc:docMk/>
            <pc:sldMk cId="3538554945" sldId="416"/>
            <ac:cxnSpMk id="28" creationId="{822CD63F-A2DF-EC1F-F5B0-630C2C654E7B}"/>
          </ac:cxnSpMkLst>
        </pc:cxnChg>
        <pc:cxnChg chg="add mod">
          <ac:chgData name="Morgan Dundas" userId="4.sajeckiplanning.egnyte.com_tp_egnyte_plus" providerId="OAuth2" clId="{FB3EA010-A507-4962-99A1-69783DE83A35}" dt="2024-11-18T19:31:05.498" v="1581" actId="14100"/>
          <ac:cxnSpMkLst>
            <pc:docMk/>
            <pc:sldMk cId="3538554945" sldId="416"/>
            <ac:cxnSpMk id="31" creationId="{73CF6740-9140-F3D3-AE44-537B0F6DAADD}"/>
          </ac:cxnSpMkLst>
        </pc:cxnChg>
        <pc:cxnChg chg="add mod">
          <ac:chgData name="Morgan Dundas" userId="4.sajeckiplanning.egnyte.com_tp_egnyte_plus" providerId="OAuth2" clId="{FB3EA010-A507-4962-99A1-69783DE83A35}" dt="2024-11-18T19:35:03.113" v="1721" actId="1076"/>
          <ac:cxnSpMkLst>
            <pc:docMk/>
            <pc:sldMk cId="3538554945" sldId="416"/>
            <ac:cxnSpMk id="34" creationId="{530E900B-CD63-70EB-25EF-62BB97CB43C5}"/>
          </ac:cxnSpMkLst>
        </pc:cxnChg>
        <pc:cxnChg chg="add mod">
          <ac:chgData name="Morgan Dundas" userId="4.sajeckiplanning.egnyte.com_tp_egnyte_plus" providerId="OAuth2" clId="{FB3EA010-A507-4962-99A1-69783DE83A35}" dt="2024-11-18T19:31:28.148" v="1584" actId="14100"/>
          <ac:cxnSpMkLst>
            <pc:docMk/>
            <pc:sldMk cId="3538554945" sldId="416"/>
            <ac:cxnSpMk id="37" creationId="{B64D8031-498D-F940-FAC4-30D7B11426FB}"/>
          </ac:cxnSpMkLst>
        </pc:cxnChg>
        <pc:cxnChg chg="add mod topLvl">
          <ac:chgData name="Morgan Dundas" userId="4.sajeckiplanning.egnyte.com_tp_egnyte_plus" providerId="OAuth2" clId="{FB3EA010-A507-4962-99A1-69783DE83A35}" dt="2024-11-18T19:32:41.685" v="1601" actId="692"/>
          <ac:cxnSpMkLst>
            <pc:docMk/>
            <pc:sldMk cId="3538554945" sldId="416"/>
            <ac:cxnSpMk id="39" creationId="{8B4A94BC-88AB-F0C2-09A3-AEC2F8C0B81A}"/>
          </ac:cxnSpMkLst>
        </pc:cxnChg>
      </pc:sldChg>
      <pc:sldChg chg="del">
        <pc:chgData name="Morgan Dundas" userId="4.sajeckiplanning.egnyte.com_tp_egnyte_plus" providerId="OAuth2" clId="{FB3EA010-A507-4962-99A1-69783DE83A35}" dt="2024-11-18T19:16:12.868" v="1363"/>
        <pc:sldMkLst>
          <pc:docMk/>
          <pc:sldMk cId="4248835108" sldId="416"/>
        </pc:sldMkLst>
      </pc:sldChg>
    </pc:docChg>
  </pc:docChgLst>
  <pc:docChgLst>
    <pc:chgData name="Morgan Dundas" userId="81cd4478-3756-4bb0-9408-1daef597e841" providerId="ADAL" clId="{C74C3E26-8FA9-4DFF-984D-B9BEA199B6E5}"/>
    <pc:docChg chg="undo custSel addSld delSld modSld sldOrd modMainMaster">
      <pc:chgData name="Morgan Dundas" userId="81cd4478-3756-4bb0-9408-1daef597e841" providerId="ADAL" clId="{C74C3E26-8FA9-4DFF-984D-B9BEA199B6E5}" dt="2023-09-27T19:52:03.909" v="4164"/>
      <pc:docMkLst>
        <pc:docMk/>
      </pc:docMkLst>
      <pc:sldChg chg="del">
        <pc:chgData name="Morgan Dundas" userId="81cd4478-3756-4bb0-9408-1daef597e841" providerId="ADAL" clId="{C74C3E26-8FA9-4DFF-984D-B9BEA199B6E5}" dt="2023-09-20T18:58:43.461" v="1" actId="47"/>
        <pc:sldMkLst>
          <pc:docMk/>
          <pc:sldMk cId="3129828484" sldId="263"/>
        </pc:sldMkLst>
      </pc:sldChg>
      <pc:sldChg chg="addSp delSp modSp mod">
        <pc:chgData name="Morgan Dundas" userId="81cd4478-3756-4bb0-9408-1daef597e841" providerId="ADAL" clId="{C74C3E26-8FA9-4DFF-984D-B9BEA199B6E5}" dt="2023-09-27T19:50:37.499" v="4141"/>
        <pc:sldMkLst>
          <pc:docMk/>
          <pc:sldMk cId="3756094220" sldId="271"/>
        </pc:sldMkLst>
        <pc:spChg chg="mod">
          <ac:chgData name="Morgan Dundas" userId="81cd4478-3756-4bb0-9408-1daef597e841" providerId="ADAL" clId="{C74C3E26-8FA9-4DFF-984D-B9BEA199B6E5}" dt="2023-09-21T19:02:13.521" v="1514" actId="1076"/>
          <ac:spMkLst>
            <pc:docMk/>
            <pc:sldMk cId="3756094220" sldId="271"/>
            <ac:spMk id="2" creationId="{A832476A-5ACF-E784-5576-21171F880FE7}"/>
          </ac:spMkLst>
        </pc:spChg>
        <pc:spChg chg="add mod">
          <ac:chgData name="Morgan Dundas" userId="81cd4478-3756-4bb0-9408-1daef597e841" providerId="ADAL" clId="{C74C3E26-8FA9-4DFF-984D-B9BEA199B6E5}" dt="2023-09-20T19:03:58.187" v="64" actId="14100"/>
          <ac:spMkLst>
            <pc:docMk/>
            <pc:sldMk cId="3756094220" sldId="271"/>
            <ac:spMk id="5" creationId="{7582D335-DDB0-7874-701C-F2CC7501FC5B}"/>
          </ac:spMkLst>
        </pc:spChg>
        <pc:spChg chg="del">
          <ac:chgData name="Morgan Dundas" userId="81cd4478-3756-4bb0-9408-1daef597e841" providerId="ADAL" clId="{C74C3E26-8FA9-4DFF-984D-B9BEA199B6E5}" dt="2023-09-20T19:03:17.574" v="56" actId="478"/>
          <ac:spMkLst>
            <pc:docMk/>
            <pc:sldMk cId="3756094220" sldId="271"/>
            <ac:spMk id="6" creationId="{836B77DD-D41E-5532-B4D4-8F4DC8A0DD50}"/>
          </ac:spMkLst>
        </pc:spChg>
        <pc:spChg chg="del">
          <ac:chgData name="Morgan Dundas" userId="81cd4478-3756-4bb0-9408-1daef597e841" providerId="ADAL" clId="{C74C3E26-8FA9-4DFF-984D-B9BEA199B6E5}" dt="2023-09-20T19:03:04.177" v="52" actId="478"/>
          <ac:spMkLst>
            <pc:docMk/>
            <pc:sldMk cId="3756094220" sldId="271"/>
            <ac:spMk id="7" creationId="{C086B1F3-95EC-0134-C2F5-3B996F29D9A9}"/>
          </ac:spMkLst>
        </pc:spChg>
        <pc:spChg chg="mod">
          <ac:chgData name="Morgan Dundas" userId="81cd4478-3756-4bb0-9408-1daef597e841" providerId="ADAL" clId="{C74C3E26-8FA9-4DFF-984D-B9BEA199B6E5}" dt="2023-09-20T19:04:26.347" v="80" actId="1076"/>
          <ac:spMkLst>
            <pc:docMk/>
            <pc:sldMk cId="3756094220" sldId="271"/>
            <ac:spMk id="9" creationId="{5364AB4D-ED3A-F466-AD35-4CFEBC4E9402}"/>
          </ac:spMkLst>
        </pc:spChg>
        <pc:spChg chg="mod">
          <ac:chgData name="Morgan Dundas" userId="81cd4478-3756-4bb0-9408-1daef597e841" providerId="ADAL" clId="{C74C3E26-8FA9-4DFF-984D-B9BEA199B6E5}" dt="2023-09-20T19:17:36.380" v="253" actId="1036"/>
          <ac:spMkLst>
            <pc:docMk/>
            <pc:sldMk cId="3756094220" sldId="271"/>
            <ac:spMk id="10" creationId="{1F67978F-99F0-C82A-955E-CB811B56A54D}"/>
          </ac:spMkLst>
        </pc:spChg>
        <pc:spChg chg="del">
          <ac:chgData name="Morgan Dundas" userId="81cd4478-3756-4bb0-9408-1daef597e841" providerId="ADAL" clId="{C74C3E26-8FA9-4DFF-984D-B9BEA199B6E5}" dt="2023-09-20T19:04:09.681" v="67" actId="478"/>
          <ac:spMkLst>
            <pc:docMk/>
            <pc:sldMk cId="3756094220" sldId="271"/>
            <ac:spMk id="11" creationId="{3407A89B-4DE8-05EB-6DA8-12FB11138815}"/>
          </ac:spMkLst>
        </pc:spChg>
        <pc:spChg chg="del">
          <ac:chgData name="Morgan Dundas" userId="81cd4478-3756-4bb0-9408-1daef597e841" providerId="ADAL" clId="{C74C3E26-8FA9-4DFF-984D-B9BEA199B6E5}" dt="2023-09-20T19:03:00.146" v="51" actId="478"/>
          <ac:spMkLst>
            <pc:docMk/>
            <pc:sldMk cId="3756094220" sldId="271"/>
            <ac:spMk id="12" creationId="{3B6FD5F7-B4AA-768D-6541-C079CC4ED4F0}"/>
          </ac:spMkLst>
        </pc:spChg>
        <pc:picChg chg="del">
          <ac:chgData name="Morgan Dundas" userId="81cd4478-3756-4bb0-9408-1daef597e841" providerId="ADAL" clId="{C74C3E26-8FA9-4DFF-984D-B9BEA199B6E5}" dt="2023-09-20T19:02:39.649" v="46" actId="478"/>
          <ac:picMkLst>
            <pc:docMk/>
            <pc:sldMk cId="3756094220" sldId="271"/>
            <ac:picMk id="3" creationId="{102D46DB-DD5E-78D8-E4C4-C656D1CD4D91}"/>
          </ac:picMkLst>
        </pc:picChg>
        <pc:picChg chg="add mod">
          <ac:chgData name="Morgan Dundas" userId="81cd4478-3756-4bb0-9408-1daef597e841" providerId="ADAL" clId="{C74C3E26-8FA9-4DFF-984D-B9BEA199B6E5}" dt="2023-09-27T19:50:37.499" v="4141"/>
          <ac:picMkLst>
            <pc:docMk/>
            <pc:sldMk cId="3756094220" sldId="271"/>
            <ac:picMk id="3" creationId="{815CE5E4-B4C1-296D-BBFF-634A8675792E}"/>
          </ac:picMkLst>
        </pc:picChg>
        <pc:picChg chg="add mod ord">
          <ac:chgData name="Morgan Dundas" userId="81cd4478-3756-4bb0-9408-1daef597e841" providerId="ADAL" clId="{C74C3E26-8FA9-4DFF-984D-B9BEA199B6E5}" dt="2023-09-20T19:02:45.714" v="47" actId="167"/>
          <ac:picMkLst>
            <pc:docMk/>
            <pc:sldMk cId="3756094220" sldId="271"/>
            <ac:picMk id="4" creationId="{A565C888-EA40-E72E-F920-8555D4B50199}"/>
          </ac:picMkLst>
        </pc:picChg>
        <pc:picChg chg="mod">
          <ac:chgData name="Morgan Dundas" userId="81cd4478-3756-4bb0-9408-1daef597e841" providerId="ADAL" clId="{C74C3E26-8FA9-4DFF-984D-B9BEA199B6E5}" dt="2023-09-20T19:04:05.479" v="66" actId="1076"/>
          <ac:picMkLst>
            <pc:docMk/>
            <pc:sldMk cId="3756094220" sldId="271"/>
            <ac:picMk id="13" creationId="{AA295556-9FF3-8D7F-5E75-E3BB3DD97ACF}"/>
          </ac:picMkLst>
        </pc:picChg>
      </pc:sldChg>
      <pc:sldChg chg="del">
        <pc:chgData name="Morgan Dundas" userId="81cd4478-3756-4bb0-9408-1daef597e841" providerId="ADAL" clId="{C74C3E26-8FA9-4DFF-984D-B9BEA199B6E5}" dt="2023-09-20T19:32:38.363" v="386" actId="47"/>
        <pc:sldMkLst>
          <pc:docMk/>
          <pc:sldMk cId="688484408" sldId="272"/>
        </pc:sldMkLst>
      </pc:sldChg>
      <pc:sldChg chg="addSp modSp mod">
        <pc:chgData name="Morgan Dundas" userId="81cd4478-3756-4bb0-9408-1daef597e841" providerId="ADAL" clId="{C74C3E26-8FA9-4DFF-984D-B9BEA199B6E5}" dt="2023-09-27T19:50:32.232" v="4140"/>
        <pc:sldMkLst>
          <pc:docMk/>
          <pc:sldMk cId="1754606762" sldId="280"/>
        </pc:sldMkLst>
        <pc:spChg chg="mod">
          <ac:chgData name="Morgan Dundas" userId="81cd4478-3756-4bb0-9408-1daef597e841" providerId="ADAL" clId="{C74C3E26-8FA9-4DFF-984D-B9BEA199B6E5}" dt="2023-09-27T19:30:16.665" v="3966" actId="20577"/>
          <ac:spMkLst>
            <pc:docMk/>
            <pc:sldMk cId="1754606762" sldId="280"/>
            <ac:spMk id="3" creationId="{2C6B1796-BF5D-8179-F4DB-7E32454F741A}"/>
          </ac:spMkLst>
        </pc:spChg>
        <pc:picChg chg="add mod">
          <ac:chgData name="Morgan Dundas" userId="81cd4478-3756-4bb0-9408-1daef597e841" providerId="ADAL" clId="{C74C3E26-8FA9-4DFF-984D-B9BEA199B6E5}" dt="2023-09-27T19:50:32.232" v="4140"/>
          <ac:picMkLst>
            <pc:docMk/>
            <pc:sldMk cId="1754606762" sldId="280"/>
            <ac:picMk id="2" creationId="{2DAF8AF7-D4BF-A1CE-8EA7-65ED86333731}"/>
          </ac:picMkLst>
        </pc:picChg>
      </pc:sldChg>
      <pc:sldChg chg="addSp delSp modSp mod ord">
        <pc:chgData name="Morgan Dundas" userId="81cd4478-3756-4bb0-9408-1daef597e841" providerId="ADAL" clId="{C74C3E26-8FA9-4DFF-984D-B9BEA199B6E5}" dt="2023-09-27T19:51:37.627" v="4157"/>
        <pc:sldMkLst>
          <pc:docMk/>
          <pc:sldMk cId="2013375984" sldId="291"/>
        </pc:sldMkLst>
        <pc:spChg chg="add mod">
          <ac:chgData name="Morgan Dundas" userId="81cd4478-3756-4bb0-9408-1daef597e841" providerId="ADAL" clId="{C74C3E26-8FA9-4DFF-984D-B9BEA199B6E5}" dt="2023-09-27T14:46:31.253" v="3128" actId="1076"/>
          <ac:spMkLst>
            <pc:docMk/>
            <pc:sldMk cId="2013375984" sldId="291"/>
            <ac:spMk id="2" creationId="{A6F457C7-A420-5FA6-B42F-F845C6DEBB10}"/>
          </ac:spMkLst>
        </pc:spChg>
        <pc:spChg chg="add mod">
          <ac:chgData name="Morgan Dundas" userId="81cd4478-3756-4bb0-9408-1daef597e841" providerId="ADAL" clId="{C74C3E26-8FA9-4DFF-984D-B9BEA199B6E5}" dt="2023-09-27T14:46:26.131" v="3127" actId="14100"/>
          <ac:spMkLst>
            <pc:docMk/>
            <pc:sldMk cId="2013375984" sldId="291"/>
            <ac:spMk id="3" creationId="{DA2C94A7-B7F6-DA1A-82E7-B06A8BBB2183}"/>
          </ac:spMkLst>
        </pc:spChg>
        <pc:spChg chg="add del mod">
          <ac:chgData name="Morgan Dundas" userId="81cd4478-3756-4bb0-9408-1daef597e841" providerId="ADAL" clId="{C74C3E26-8FA9-4DFF-984D-B9BEA199B6E5}" dt="2023-09-27T14:42:39.998" v="3063" actId="478"/>
          <ac:spMkLst>
            <pc:docMk/>
            <pc:sldMk cId="2013375984" sldId="291"/>
            <ac:spMk id="4" creationId="{B901060B-83D8-CB1D-D09D-4E511A94396D}"/>
          </ac:spMkLst>
        </pc:spChg>
        <pc:spChg chg="add mod">
          <ac:chgData name="Morgan Dundas" userId="81cd4478-3756-4bb0-9408-1daef597e841" providerId="ADAL" clId="{C74C3E26-8FA9-4DFF-984D-B9BEA199B6E5}" dt="2023-09-27T14:46:17.783" v="3126" actId="1076"/>
          <ac:spMkLst>
            <pc:docMk/>
            <pc:sldMk cId="2013375984" sldId="291"/>
            <ac:spMk id="6" creationId="{C9AD9B45-4E67-27F2-6028-BFB42B75F164}"/>
          </ac:spMkLst>
        </pc:spChg>
        <pc:spChg chg="add mod">
          <ac:chgData name="Morgan Dundas" userId="81cd4478-3756-4bb0-9408-1daef597e841" providerId="ADAL" clId="{C74C3E26-8FA9-4DFF-984D-B9BEA199B6E5}" dt="2023-09-27T14:49:31.208" v="3137" actId="1076"/>
          <ac:spMkLst>
            <pc:docMk/>
            <pc:sldMk cId="2013375984" sldId="291"/>
            <ac:spMk id="8" creationId="{22897D80-B217-BEA8-1D6D-4852043D274E}"/>
          </ac:spMkLst>
        </pc:spChg>
        <pc:spChg chg="mod topLvl">
          <ac:chgData name="Morgan Dundas" userId="81cd4478-3756-4bb0-9408-1daef597e841" providerId="ADAL" clId="{C74C3E26-8FA9-4DFF-984D-B9BEA199B6E5}" dt="2023-09-27T14:23:11.504" v="2928"/>
          <ac:spMkLst>
            <pc:docMk/>
            <pc:sldMk cId="2013375984" sldId="291"/>
            <ac:spMk id="10" creationId="{1F0BC0A6-3DC9-7B44-9175-D11A9DA3E99A}"/>
          </ac:spMkLst>
        </pc:spChg>
        <pc:spChg chg="mod">
          <ac:chgData name="Morgan Dundas" userId="81cd4478-3756-4bb0-9408-1daef597e841" providerId="ADAL" clId="{C74C3E26-8FA9-4DFF-984D-B9BEA199B6E5}" dt="2023-09-27T14:17:14.529" v="2861" actId="20577"/>
          <ac:spMkLst>
            <pc:docMk/>
            <pc:sldMk cId="2013375984" sldId="291"/>
            <ac:spMk id="11" creationId="{D57F96DB-B06D-3757-9BF4-F2C889966C88}"/>
          </ac:spMkLst>
        </pc:spChg>
        <pc:spChg chg="mod topLvl">
          <ac:chgData name="Morgan Dundas" userId="81cd4478-3756-4bb0-9408-1daef597e841" providerId="ADAL" clId="{C74C3E26-8FA9-4DFF-984D-B9BEA199B6E5}" dt="2023-09-21T19:30:44.474" v="1672" actId="1076"/>
          <ac:spMkLst>
            <pc:docMk/>
            <pc:sldMk cId="2013375984" sldId="291"/>
            <ac:spMk id="14" creationId="{966FC0AA-EB41-936A-51F2-5CEDF5B42F94}"/>
          </ac:spMkLst>
        </pc:spChg>
        <pc:spChg chg="add mod">
          <ac:chgData name="Morgan Dundas" userId="81cd4478-3756-4bb0-9408-1daef597e841" providerId="ADAL" clId="{C74C3E26-8FA9-4DFF-984D-B9BEA199B6E5}" dt="2023-09-27T14:46:59.395" v="3131" actId="164"/>
          <ac:spMkLst>
            <pc:docMk/>
            <pc:sldMk cId="2013375984" sldId="291"/>
            <ac:spMk id="19" creationId="{BB7F16FB-4D45-DAA4-14BF-B00566AB44AC}"/>
          </ac:spMkLst>
        </pc:spChg>
        <pc:spChg chg="mod topLvl">
          <ac:chgData name="Morgan Dundas" userId="81cd4478-3756-4bb0-9408-1daef597e841" providerId="ADAL" clId="{C74C3E26-8FA9-4DFF-984D-B9BEA199B6E5}" dt="2023-09-27T14:36:12.422" v="3002" actId="1076"/>
          <ac:spMkLst>
            <pc:docMk/>
            <pc:sldMk cId="2013375984" sldId="291"/>
            <ac:spMk id="20" creationId="{335F8999-CF5C-EEE9-B15C-87F2051E5E4D}"/>
          </ac:spMkLst>
        </pc:spChg>
        <pc:spChg chg="add mod">
          <ac:chgData name="Morgan Dundas" userId="81cd4478-3756-4bb0-9408-1daef597e841" providerId="ADAL" clId="{C74C3E26-8FA9-4DFF-984D-B9BEA199B6E5}" dt="2023-09-27T14:54:31.245" v="3233"/>
          <ac:spMkLst>
            <pc:docMk/>
            <pc:sldMk cId="2013375984" sldId="291"/>
            <ac:spMk id="24" creationId="{15B77638-D0D9-F70C-5423-BB0D81C45B05}"/>
          </ac:spMkLst>
        </pc:spChg>
        <pc:spChg chg="mod topLvl">
          <ac:chgData name="Morgan Dundas" userId="81cd4478-3756-4bb0-9408-1daef597e841" providerId="ADAL" clId="{C74C3E26-8FA9-4DFF-984D-B9BEA199B6E5}" dt="2023-09-21T19:45:34.723" v="1848" actId="20577"/>
          <ac:spMkLst>
            <pc:docMk/>
            <pc:sldMk cId="2013375984" sldId="291"/>
            <ac:spMk id="28" creationId="{D230C6BB-7AD6-1012-1A76-6A58B15FD3F4}"/>
          </ac:spMkLst>
        </pc:spChg>
        <pc:spChg chg="mod topLvl">
          <ac:chgData name="Morgan Dundas" userId="81cd4478-3756-4bb0-9408-1daef597e841" providerId="ADAL" clId="{C74C3E26-8FA9-4DFF-984D-B9BEA199B6E5}" dt="2023-09-27T14:17:59.792" v="2868" actId="20577"/>
          <ac:spMkLst>
            <pc:docMk/>
            <pc:sldMk cId="2013375984" sldId="291"/>
            <ac:spMk id="48" creationId="{277B1A01-64B9-0067-3353-A1243A41DB69}"/>
          </ac:spMkLst>
        </pc:spChg>
        <pc:spChg chg="mod topLvl">
          <ac:chgData name="Morgan Dundas" userId="81cd4478-3756-4bb0-9408-1daef597e841" providerId="ADAL" clId="{C74C3E26-8FA9-4DFF-984D-B9BEA199B6E5}" dt="2023-09-27T14:23:48.375" v="2934" actId="20577"/>
          <ac:spMkLst>
            <pc:docMk/>
            <pc:sldMk cId="2013375984" sldId="291"/>
            <ac:spMk id="53" creationId="{BA81E0F8-AF29-1347-3F33-4D9310C40AEB}"/>
          </ac:spMkLst>
        </pc:spChg>
        <pc:spChg chg="mod topLvl">
          <ac:chgData name="Morgan Dundas" userId="81cd4478-3756-4bb0-9408-1daef597e841" providerId="ADAL" clId="{C74C3E26-8FA9-4DFF-984D-B9BEA199B6E5}" dt="2023-09-21T19:31:38.737" v="1674" actId="1076"/>
          <ac:spMkLst>
            <pc:docMk/>
            <pc:sldMk cId="2013375984" sldId="291"/>
            <ac:spMk id="2057" creationId="{299BFB21-EB40-5861-9CFC-DE922C769E9E}"/>
          </ac:spMkLst>
        </pc:spChg>
        <pc:grpChg chg="del mod topLvl">
          <ac:chgData name="Morgan Dundas" userId="81cd4478-3756-4bb0-9408-1daef597e841" providerId="ADAL" clId="{C74C3E26-8FA9-4DFF-984D-B9BEA199B6E5}" dt="2023-09-21T19:29:54.894" v="1665" actId="165"/>
          <ac:grpSpMkLst>
            <pc:docMk/>
            <pc:sldMk cId="2013375984" sldId="291"/>
            <ac:grpSpMk id="7" creationId="{035FC08A-5A1A-8B70-06B4-55E0634C3DAD}"/>
          </ac:grpSpMkLst>
        </pc:grpChg>
        <pc:grpChg chg="add mod">
          <ac:chgData name="Morgan Dundas" userId="81cd4478-3756-4bb0-9408-1daef597e841" providerId="ADAL" clId="{C74C3E26-8FA9-4DFF-984D-B9BEA199B6E5}" dt="2023-09-27T14:48:49.172" v="3132" actId="1076"/>
          <ac:grpSpMkLst>
            <pc:docMk/>
            <pc:sldMk cId="2013375984" sldId="291"/>
            <ac:grpSpMk id="7" creationId="{1332AD71-D4D2-4E30-6435-6090BEAC1961}"/>
          </ac:grpSpMkLst>
        </pc:grpChg>
        <pc:grpChg chg="add mod">
          <ac:chgData name="Morgan Dundas" userId="81cd4478-3756-4bb0-9408-1daef597e841" providerId="ADAL" clId="{C74C3E26-8FA9-4DFF-984D-B9BEA199B6E5}" dt="2023-09-27T14:54:48.531" v="3234" actId="1076"/>
          <ac:grpSpMkLst>
            <pc:docMk/>
            <pc:sldMk cId="2013375984" sldId="291"/>
            <ac:grpSpMk id="12" creationId="{F5DF9268-DE3F-303C-330A-9CB2913C52A8}"/>
          </ac:grpSpMkLst>
        </pc:grpChg>
        <pc:grpChg chg="del mod topLvl">
          <ac:chgData name="Morgan Dundas" userId="81cd4478-3756-4bb0-9408-1daef597e841" providerId="ADAL" clId="{C74C3E26-8FA9-4DFF-984D-B9BEA199B6E5}" dt="2023-09-21T19:29:41.922" v="1663" actId="165"/>
          <ac:grpSpMkLst>
            <pc:docMk/>
            <pc:sldMk cId="2013375984" sldId="291"/>
            <ac:grpSpMk id="15" creationId="{B6E55008-E96A-2DE9-58A9-72379C472111}"/>
          </ac:grpSpMkLst>
        </pc:grpChg>
        <pc:grpChg chg="del mod topLvl">
          <ac:chgData name="Morgan Dundas" userId="81cd4478-3756-4bb0-9408-1daef597e841" providerId="ADAL" clId="{C74C3E26-8FA9-4DFF-984D-B9BEA199B6E5}" dt="2023-09-21T19:29:48.037" v="1664" actId="165"/>
          <ac:grpSpMkLst>
            <pc:docMk/>
            <pc:sldMk cId="2013375984" sldId="291"/>
            <ac:grpSpMk id="18" creationId="{7BFDF3C3-C350-FB99-DFC2-E6AB0D018AA8}"/>
          </ac:grpSpMkLst>
        </pc:grpChg>
        <pc:grpChg chg="del mod topLvl">
          <ac:chgData name="Morgan Dundas" userId="81cd4478-3756-4bb0-9408-1daef597e841" providerId="ADAL" clId="{C74C3E26-8FA9-4DFF-984D-B9BEA199B6E5}" dt="2023-09-21T19:29:48.037" v="1664" actId="165"/>
          <ac:grpSpMkLst>
            <pc:docMk/>
            <pc:sldMk cId="2013375984" sldId="291"/>
            <ac:grpSpMk id="25" creationId="{8CEB538D-1ACA-BF9C-7BBC-5FF11F867DC8}"/>
          </ac:grpSpMkLst>
        </pc:grpChg>
        <pc:grpChg chg="add mod">
          <ac:chgData name="Morgan Dundas" userId="81cd4478-3756-4bb0-9408-1daef597e841" providerId="ADAL" clId="{C74C3E26-8FA9-4DFF-984D-B9BEA199B6E5}" dt="2023-09-27T14:46:45.954" v="3130" actId="1076"/>
          <ac:grpSpMkLst>
            <pc:docMk/>
            <pc:sldMk cId="2013375984" sldId="291"/>
            <ac:grpSpMk id="26" creationId="{3E974111-6EEC-151D-010F-D9C867D72381}"/>
          </ac:grpSpMkLst>
        </pc:grpChg>
        <pc:grpChg chg="del mod">
          <ac:chgData name="Morgan Dundas" userId="81cd4478-3756-4bb0-9408-1daef597e841" providerId="ADAL" clId="{C74C3E26-8FA9-4DFF-984D-B9BEA199B6E5}" dt="2023-09-21T19:28:57.246" v="1662" actId="165"/>
          <ac:grpSpMkLst>
            <pc:docMk/>
            <pc:sldMk cId="2013375984" sldId="291"/>
            <ac:grpSpMk id="32" creationId="{35DFE6CC-32CC-2B10-206C-B0B2791AF9C1}"/>
          </ac:grpSpMkLst>
        </pc:grpChg>
        <pc:picChg chg="add del mod">
          <ac:chgData name="Morgan Dundas" userId="81cd4478-3756-4bb0-9408-1daef597e841" providerId="ADAL" clId="{C74C3E26-8FA9-4DFF-984D-B9BEA199B6E5}" dt="2023-09-21T19:32:55.659" v="1678" actId="478"/>
          <ac:picMkLst>
            <pc:docMk/>
            <pc:sldMk cId="2013375984" sldId="291"/>
            <ac:picMk id="3" creationId="{8D6181F4-C9D1-D8E7-B1D6-4181EBD650F0}"/>
          </ac:picMkLst>
        </pc:picChg>
        <pc:picChg chg="add mod">
          <ac:chgData name="Morgan Dundas" userId="81cd4478-3756-4bb0-9408-1daef597e841" providerId="ADAL" clId="{C74C3E26-8FA9-4DFF-984D-B9BEA199B6E5}" dt="2023-09-27T19:51:37.627" v="4157"/>
          <ac:picMkLst>
            <pc:docMk/>
            <pc:sldMk cId="2013375984" sldId="291"/>
            <ac:picMk id="4" creationId="{68FBAF6F-B43E-FCF2-F123-4DDAF36A07B4}"/>
          </ac:picMkLst>
        </pc:picChg>
        <pc:picChg chg="add mod">
          <ac:chgData name="Morgan Dundas" userId="81cd4478-3756-4bb0-9408-1daef597e841" providerId="ADAL" clId="{C74C3E26-8FA9-4DFF-984D-B9BEA199B6E5}" dt="2023-09-27T14:46:17.783" v="3126" actId="1076"/>
          <ac:picMkLst>
            <pc:docMk/>
            <pc:sldMk cId="2013375984" sldId="291"/>
            <ac:picMk id="5" creationId="{191A69AD-613B-5D1A-6E8F-680B882A8EFC}"/>
          </ac:picMkLst>
        </pc:picChg>
        <pc:picChg chg="mod topLvl">
          <ac:chgData name="Morgan Dundas" userId="81cd4478-3756-4bb0-9408-1daef597e841" providerId="ADAL" clId="{C74C3E26-8FA9-4DFF-984D-B9BEA199B6E5}" dt="2023-09-21T19:29:54.894" v="1665" actId="165"/>
          <ac:picMkLst>
            <pc:docMk/>
            <pc:sldMk cId="2013375984" sldId="291"/>
            <ac:picMk id="9" creationId="{5B7591F1-1E4C-4AF6-195C-2A8A69DA3405}"/>
          </ac:picMkLst>
        </pc:picChg>
        <pc:picChg chg="mod topLvl">
          <ac:chgData name="Morgan Dundas" userId="81cd4478-3756-4bb0-9408-1daef597e841" providerId="ADAL" clId="{C74C3E26-8FA9-4DFF-984D-B9BEA199B6E5}" dt="2023-09-21T19:30:44.474" v="1672" actId="1076"/>
          <ac:picMkLst>
            <pc:docMk/>
            <pc:sldMk cId="2013375984" sldId="291"/>
            <ac:picMk id="13" creationId="{CA93424B-35C4-983C-0719-BC88D56FCB13}"/>
          </ac:picMkLst>
        </pc:picChg>
        <pc:picChg chg="add mod">
          <ac:chgData name="Morgan Dundas" userId="81cd4478-3756-4bb0-9408-1daef597e841" providerId="ADAL" clId="{C74C3E26-8FA9-4DFF-984D-B9BEA199B6E5}" dt="2023-09-27T14:46:59.395" v="3131" actId="164"/>
          <ac:picMkLst>
            <pc:docMk/>
            <pc:sldMk cId="2013375984" sldId="291"/>
            <ac:picMk id="16" creationId="{BFB3EEE4-A44C-5512-9977-44BE51E225FB}"/>
          </ac:picMkLst>
        </pc:picChg>
        <pc:picChg chg="mod topLvl">
          <ac:chgData name="Morgan Dundas" userId="81cd4478-3756-4bb0-9408-1daef597e841" providerId="ADAL" clId="{C74C3E26-8FA9-4DFF-984D-B9BEA199B6E5}" dt="2023-09-21T19:29:48.037" v="1664" actId="165"/>
          <ac:picMkLst>
            <pc:docMk/>
            <pc:sldMk cId="2013375984" sldId="291"/>
            <ac:picMk id="17" creationId="{BDB4EA53-FE6F-CD37-D092-F85AD6234DAD}"/>
          </ac:picMkLst>
        </pc:picChg>
        <pc:picChg chg="mod topLvl">
          <ac:chgData name="Morgan Dundas" userId="81cd4478-3756-4bb0-9408-1daef597e841" providerId="ADAL" clId="{C74C3E26-8FA9-4DFF-984D-B9BEA199B6E5}" dt="2023-09-21T19:32:01.701" v="1675" actId="1076"/>
          <ac:picMkLst>
            <pc:docMk/>
            <pc:sldMk cId="2013375984" sldId="291"/>
            <ac:picMk id="22" creationId="{EECEFBDB-3BE0-85E0-71C7-2161215E42A1}"/>
          </ac:picMkLst>
        </pc:picChg>
        <pc:picChg chg="add mod">
          <ac:chgData name="Morgan Dundas" userId="81cd4478-3756-4bb0-9408-1daef597e841" providerId="ADAL" clId="{C74C3E26-8FA9-4DFF-984D-B9BEA199B6E5}" dt="2023-09-27T14:49:07.072" v="3133" actId="164"/>
          <ac:picMkLst>
            <pc:docMk/>
            <pc:sldMk cId="2013375984" sldId="291"/>
            <ac:picMk id="23" creationId="{8DF62D67-B8BB-1F1E-586B-54E4D2F67471}"/>
          </ac:picMkLst>
        </pc:picChg>
        <pc:picChg chg="mod topLvl">
          <ac:chgData name="Morgan Dundas" userId="81cd4478-3756-4bb0-9408-1daef597e841" providerId="ADAL" clId="{C74C3E26-8FA9-4DFF-984D-B9BEA199B6E5}" dt="2023-09-21T19:48:35.107" v="1942" actId="164"/>
          <ac:picMkLst>
            <pc:docMk/>
            <pc:sldMk cId="2013375984" sldId="291"/>
            <ac:picMk id="46" creationId="{32BA7577-854B-9958-00CF-C6943E25F69A}"/>
          </ac:picMkLst>
        </pc:picChg>
        <pc:picChg chg="mod topLvl">
          <ac:chgData name="Morgan Dundas" userId="81cd4478-3756-4bb0-9408-1daef597e841" providerId="ADAL" clId="{C74C3E26-8FA9-4DFF-984D-B9BEA199B6E5}" dt="2023-09-21T19:31:38.737" v="1674" actId="1076"/>
          <ac:picMkLst>
            <pc:docMk/>
            <pc:sldMk cId="2013375984" sldId="291"/>
            <ac:picMk id="1026" creationId="{EA8639AB-7A15-6C6F-7968-F9242CE5E657}"/>
          </ac:picMkLst>
        </pc:picChg>
      </pc:sldChg>
      <pc:sldChg chg="addSp delSp modSp mod">
        <pc:chgData name="Morgan Dundas" userId="81cd4478-3756-4bb0-9408-1daef597e841" providerId="ADAL" clId="{C74C3E26-8FA9-4DFF-984D-B9BEA199B6E5}" dt="2023-09-27T19:50:42.120" v="4142"/>
        <pc:sldMkLst>
          <pc:docMk/>
          <pc:sldMk cId="2049394294" sldId="298"/>
        </pc:sldMkLst>
        <pc:spChg chg="add mod">
          <ac:chgData name="Morgan Dundas" userId="81cd4478-3756-4bb0-9408-1daef597e841" providerId="ADAL" clId="{C74C3E26-8FA9-4DFF-984D-B9BEA199B6E5}" dt="2023-09-20T19:09:55.187" v="158" actId="1076"/>
          <ac:spMkLst>
            <pc:docMk/>
            <pc:sldMk cId="2049394294" sldId="298"/>
            <ac:spMk id="5" creationId="{98149221-C964-6C91-8A9B-21C422653DE3}"/>
          </ac:spMkLst>
        </pc:spChg>
        <pc:spChg chg="mod">
          <ac:chgData name="Morgan Dundas" userId="81cd4478-3756-4bb0-9408-1daef597e841" providerId="ADAL" clId="{C74C3E26-8FA9-4DFF-984D-B9BEA199B6E5}" dt="2023-09-20T19:08:10.957" v="135" actId="692"/>
          <ac:spMkLst>
            <pc:docMk/>
            <pc:sldMk cId="2049394294" sldId="298"/>
            <ac:spMk id="6" creationId="{61FE39C8-2A1F-25D5-FD53-C558C62AB223}"/>
          </ac:spMkLst>
        </pc:spChg>
        <pc:spChg chg="del">
          <ac:chgData name="Morgan Dundas" userId="81cd4478-3756-4bb0-9408-1daef597e841" providerId="ADAL" clId="{C74C3E26-8FA9-4DFF-984D-B9BEA199B6E5}" dt="2023-09-20T19:07:07.572" v="98" actId="478"/>
          <ac:spMkLst>
            <pc:docMk/>
            <pc:sldMk cId="2049394294" sldId="298"/>
            <ac:spMk id="13" creationId="{AD339723-80DD-2B8B-79F5-ADB64819EE84}"/>
          </ac:spMkLst>
        </pc:spChg>
        <pc:spChg chg="del">
          <ac:chgData name="Morgan Dundas" userId="81cd4478-3756-4bb0-9408-1daef597e841" providerId="ADAL" clId="{C74C3E26-8FA9-4DFF-984D-B9BEA199B6E5}" dt="2023-09-20T19:10:24.488" v="159"/>
          <ac:spMkLst>
            <pc:docMk/>
            <pc:sldMk cId="2049394294" sldId="298"/>
            <ac:spMk id="19" creationId="{5EE4B3A7-90BE-E515-D4B4-21ED14B547B3}"/>
          </ac:spMkLst>
        </pc:spChg>
        <pc:spChg chg="del">
          <ac:chgData name="Morgan Dundas" userId="81cd4478-3756-4bb0-9408-1daef597e841" providerId="ADAL" clId="{C74C3E26-8FA9-4DFF-984D-B9BEA199B6E5}" dt="2023-09-20T19:10:24.488" v="159"/>
          <ac:spMkLst>
            <pc:docMk/>
            <pc:sldMk cId="2049394294" sldId="298"/>
            <ac:spMk id="20" creationId="{B86960D7-5FAC-92E5-A878-6363377969AD}"/>
          </ac:spMkLst>
        </pc:spChg>
        <pc:spChg chg="del">
          <ac:chgData name="Morgan Dundas" userId="81cd4478-3756-4bb0-9408-1daef597e841" providerId="ADAL" clId="{C74C3E26-8FA9-4DFF-984D-B9BEA199B6E5}" dt="2023-09-20T19:10:24.488" v="159"/>
          <ac:spMkLst>
            <pc:docMk/>
            <pc:sldMk cId="2049394294" sldId="298"/>
            <ac:spMk id="22" creationId="{DD80C637-72E6-8976-31EA-6E2E36E56A87}"/>
          </ac:spMkLst>
        </pc:spChg>
        <pc:spChg chg="del">
          <ac:chgData name="Morgan Dundas" userId="81cd4478-3756-4bb0-9408-1daef597e841" providerId="ADAL" clId="{C74C3E26-8FA9-4DFF-984D-B9BEA199B6E5}" dt="2023-09-20T19:10:30.835" v="160"/>
          <ac:spMkLst>
            <pc:docMk/>
            <pc:sldMk cId="2049394294" sldId="298"/>
            <ac:spMk id="24" creationId="{0BC06A66-F2C7-7E92-AF35-C108988D6A22}"/>
          </ac:spMkLst>
        </pc:spChg>
        <pc:spChg chg="del">
          <ac:chgData name="Morgan Dundas" userId="81cd4478-3756-4bb0-9408-1daef597e841" providerId="ADAL" clId="{C74C3E26-8FA9-4DFF-984D-B9BEA199B6E5}" dt="2023-09-20T19:10:30.835" v="160"/>
          <ac:spMkLst>
            <pc:docMk/>
            <pc:sldMk cId="2049394294" sldId="298"/>
            <ac:spMk id="25" creationId="{E32DE2D2-88E8-7CC0-C4C4-D8C9712EFE9C}"/>
          </ac:spMkLst>
        </pc:spChg>
        <pc:spChg chg="del">
          <ac:chgData name="Morgan Dundas" userId="81cd4478-3756-4bb0-9408-1daef597e841" providerId="ADAL" clId="{C74C3E26-8FA9-4DFF-984D-B9BEA199B6E5}" dt="2023-09-20T19:10:30.835" v="160"/>
          <ac:spMkLst>
            <pc:docMk/>
            <pc:sldMk cId="2049394294" sldId="298"/>
            <ac:spMk id="27" creationId="{50498821-861D-866F-52A3-FDC8056A4728}"/>
          </ac:spMkLst>
        </pc:spChg>
        <pc:spChg chg="add mod">
          <ac:chgData name="Morgan Dundas" userId="81cd4478-3756-4bb0-9408-1daef597e841" providerId="ADAL" clId="{C74C3E26-8FA9-4DFF-984D-B9BEA199B6E5}" dt="2023-09-20T19:17:59.339" v="257" actId="255"/>
          <ac:spMkLst>
            <pc:docMk/>
            <pc:sldMk cId="2049394294" sldId="298"/>
            <ac:spMk id="28" creationId="{F7B42A50-2658-F395-7092-367CC8C0CDAC}"/>
          </ac:spMkLst>
        </pc:spChg>
        <pc:spChg chg="add mod">
          <ac:chgData name="Morgan Dundas" userId="81cd4478-3756-4bb0-9408-1daef597e841" providerId="ADAL" clId="{C74C3E26-8FA9-4DFF-984D-B9BEA199B6E5}" dt="2023-09-20T19:18:30.850" v="269" actId="688"/>
          <ac:spMkLst>
            <pc:docMk/>
            <pc:sldMk cId="2049394294" sldId="298"/>
            <ac:spMk id="29" creationId="{40700133-D394-EDFF-5FDC-CE0AD8E2CBA8}"/>
          </ac:spMkLst>
        </pc:spChg>
        <pc:spChg chg="add mod">
          <ac:chgData name="Morgan Dundas" userId="81cd4478-3756-4bb0-9408-1daef597e841" providerId="ADAL" clId="{C74C3E26-8FA9-4DFF-984D-B9BEA199B6E5}" dt="2023-09-20T19:18:53.747" v="274" actId="255"/>
          <ac:spMkLst>
            <pc:docMk/>
            <pc:sldMk cId="2049394294" sldId="298"/>
            <ac:spMk id="30" creationId="{3461E44F-A418-4A19-4B4D-4B3105AFB1A6}"/>
          </ac:spMkLst>
        </pc:spChg>
        <pc:grpChg chg="mod">
          <ac:chgData name="Morgan Dundas" userId="81cd4478-3756-4bb0-9408-1daef597e841" providerId="ADAL" clId="{C74C3E26-8FA9-4DFF-984D-B9BEA199B6E5}" dt="2023-09-20T19:09:51.441" v="157" actId="1076"/>
          <ac:grpSpMkLst>
            <pc:docMk/>
            <pc:sldMk cId="2049394294" sldId="298"/>
            <ac:grpSpMk id="3" creationId="{D8199F48-36A8-5C07-D049-B3D5A824CF86}"/>
          </ac:grpSpMkLst>
        </pc:grpChg>
        <pc:graphicFrameChg chg="mod">
          <ac:chgData name="Morgan Dundas" userId="81cd4478-3756-4bb0-9408-1daef597e841" providerId="ADAL" clId="{C74C3E26-8FA9-4DFF-984D-B9BEA199B6E5}" dt="2023-09-20T19:09:51.441" v="157" actId="1076"/>
          <ac:graphicFrameMkLst>
            <pc:docMk/>
            <pc:sldMk cId="2049394294" sldId="298"/>
            <ac:graphicFrameMk id="12" creationId="{ABF9AB10-D2D5-8FF0-2215-8BB80ED493B6}"/>
          </ac:graphicFrameMkLst>
        </pc:graphicFrameChg>
        <pc:picChg chg="mod">
          <ac:chgData name="Morgan Dundas" userId="81cd4478-3756-4bb0-9408-1daef597e841" providerId="ADAL" clId="{C74C3E26-8FA9-4DFF-984D-B9BEA199B6E5}" dt="2023-09-20T19:09:51.441" v="157" actId="1076"/>
          <ac:picMkLst>
            <pc:docMk/>
            <pc:sldMk cId="2049394294" sldId="298"/>
            <ac:picMk id="2" creationId="{E3D7D2BF-3213-7439-0B5E-AC029E836CCB}"/>
          </ac:picMkLst>
        </pc:picChg>
        <pc:picChg chg="add mod">
          <ac:chgData name="Morgan Dundas" userId="81cd4478-3756-4bb0-9408-1daef597e841" providerId="ADAL" clId="{C74C3E26-8FA9-4DFF-984D-B9BEA199B6E5}" dt="2023-09-27T19:50:42.120" v="4142"/>
          <ac:picMkLst>
            <pc:docMk/>
            <pc:sldMk cId="2049394294" sldId="298"/>
            <ac:picMk id="9" creationId="{BA590CE3-230A-0108-5FAF-3D6257A0B01C}"/>
          </ac:picMkLst>
        </pc:picChg>
        <pc:picChg chg="del">
          <ac:chgData name="Morgan Dundas" userId="81cd4478-3756-4bb0-9408-1daef597e841" providerId="ADAL" clId="{C74C3E26-8FA9-4DFF-984D-B9BEA199B6E5}" dt="2023-09-20T19:10:24.488" v="159"/>
          <ac:picMkLst>
            <pc:docMk/>
            <pc:sldMk cId="2049394294" sldId="298"/>
            <ac:picMk id="18" creationId="{E81D62B5-D8C0-D3EF-717F-901595DCA7C7}"/>
          </ac:picMkLst>
        </pc:picChg>
        <pc:picChg chg="del">
          <ac:chgData name="Morgan Dundas" userId="81cd4478-3756-4bb0-9408-1daef597e841" providerId="ADAL" clId="{C74C3E26-8FA9-4DFF-984D-B9BEA199B6E5}" dt="2023-09-20T19:10:24.488" v="159"/>
          <ac:picMkLst>
            <pc:docMk/>
            <pc:sldMk cId="2049394294" sldId="298"/>
            <ac:picMk id="21" creationId="{48FC650A-DBE6-3595-6C10-8154AF69E2DC}"/>
          </ac:picMkLst>
        </pc:picChg>
        <pc:picChg chg="del">
          <ac:chgData name="Morgan Dundas" userId="81cd4478-3756-4bb0-9408-1daef597e841" providerId="ADAL" clId="{C74C3E26-8FA9-4DFF-984D-B9BEA199B6E5}" dt="2023-09-20T19:10:30.835" v="160"/>
          <ac:picMkLst>
            <pc:docMk/>
            <pc:sldMk cId="2049394294" sldId="298"/>
            <ac:picMk id="23" creationId="{015A2AF5-7152-CE39-60A0-FF92781E2B83}"/>
          </ac:picMkLst>
        </pc:picChg>
        <pc:picChg chg="del">
          <ac:chgData name="Morgan Dundas" userId="81cd4478-3756-4bb0-9408-1daef597e841" providerId="ADAL" clId="{C74C3E26-8FA9-4DFF-984D-B9BEA199B6E5}" dt="2023-09-20T19:10:30.835" v="160"/>
          <ac:picMkLst>
            <pc:docMk/>
            <pc:sldMk cId="2049394294" sldId="298"/>
            <ac:picMk id="26" creationId="{33C9EBDB-B58C-B6C0-853E-EBCEAE392E63}"/>
          </ac:picMkLst>
        </pc:picChg>
        <pc:cxnChg chg="add del mod">
          <ac:chgData name="Morgan Dundas" userId="81cd4478-3756-4bb0-9408-1daef597e841" providerId="ADAL" clId="{C74C3E26-8FA9-4DFF-984D-B9BEA199B6E5}" dt="2023-09-20T19:09:11.091" v="153" actId="478"/>
          <ac:cxnSpMkLst>
            <pc:docMk/>
            <pc:sldMk cId="2049394294" sldId="298"/>
            <ac:cxnSpMk id="10" creationId="{C83DD6EA-701C-E598-C13B-0E7CB2D84CC3}"/>
          </ac:cxnSpMkLst>
        </pc:cxnChg>
        <pc:cxnChg chg="add del mod">
          <ac:chgData name="Morgan Dundas" userId="81cd4478-3756-4bb0-9408-1daef597e841" providerId="ADAL" clId="{C74C3E26-8FA9-4DFF-984D-B9BEA199B6E5}" dt="2023-09-20T19:09:08.138" v="152" actId="478"/>
          <ac:cxnSpMkLst>
            <pc:docMk/>
            <pc:sldMk cId="2049394294" sldId="298"/>
            <ac:cxnSpMk id="14" creationId="{67480466-E016-E002-6E94-9C09AA07B7DE}"/>
          </ac:cxnSpMkLst>
        </pc:cxnChg>
      </pc:sldChg>
      <pc:sldChg chg="del">
        <pc:chgData name="Morgan Dundas" userId="81cd4478-3756-4bb0-9408-1daef597e841" providerId="ADAL" clId="{C74C3E26-8FA9-4DFF-984D-B9BEA199B6E5}" dt="2023-09-20T20:20:32.049" v="1274" actId="47"/>
        <pc:sldMkLst>
          <pc:docMk/>
          <pc:sldMk cId="1440475918" sldId="304"/>
        </pc:sldMkLst>
      </pc:sldChg>
      <pc:sldChg chg="del">
        <pc:chgData name="Morgan Dundas" userId="81cd4478-3756-4bb0-9408-1daef597e841" providerId="ADAL" clId="{C74C3E26-8FA9-4DFF-984D-B9BEA199B6E5}" dt="2023-09-20T20:20:33.280" v="1275" actId="47"/>
        <pc:sldMkLst>
          <pc:docMk/>
          <pc:sldMk cId="4240708364" sldId="305"/>
        </pc:sldMkLst>
      </pc:sldChg>
      <pc:sldChg chg="addSp delSp modSp mod">
        <pc:chgData name="Morgan Dundas" userId="81cd4478-3756-4bb0-9408-1daef597e841" providerId="ADAL" clId="{C74C3E26-8FA9-4DFF-984D-B9BEA199B6E5}" dt="2023-09-27T19:51:25.733" v="4153"/>
        <pc:sldMkLst>
          <pc:docMk/>
          <pc:sldMk cId="3934423428" sldId="308"/>
        </pc:sldMkLst>
        <pc:spChg chg="mod">
          <ac:chgData name="Morgan Dundas" userId="81cd4478-3756-4bb0-9408-1daef597e841" providerId="ADAL" clId="{C74C3E26-8FA9-4DFF-984D-B9BEA199B6E5}" dt="2023-09-21T19:01:43.630" v="1509" actId="1038"/>
          <ac:spMkLst>
            <pc:docMk/>
            <pc:sldMk cId="3934423428" sldId="308"/>
            <ac:spMk id="2" creationId="{4969EA91-DAAB-B626-537C-6D8C0A74B73F}"/>
          </ac:spMkLst>
        </pc:spChg>
        <pc:spChg chg="del">
          <ac:chgData name="Morgan Dundas" userId="81cd4478-3756-4bb0-9408-1daef597e841" providerId="ADAL" clId="{C74C3E26-8FA9-4DFF-984D-B9BEA199B6E5}" dt="2023-09-21T18:57:56.636" v="1465" actId="478"/>
          <ac:spMkLst>
            <pc:docMk/>
            <pc:sldMk cId="3934423428" sldId="308"/>
            <ac:spMk id="4" creationId="{4EC80E31-310F-A9C2-361E-CF6BD2F75C30}"/>
          </ac:spMkLst>
        </pc:spChg>
        <pc:spChg chg="del mod">
          <ac:chgData name="Morgan Dundas" userId="81cd4478-3756-4bb0-9408-1daef597e841" providerId="ADAL" clId="{C74C3E26-8FA9-4DFF-984D-B9BEA199B6E5}" dt="2023-09-21T19:01:10.518" v="1497" actId="478"/>
          <ac:spMkLst>
            <pc:docMk/>
            <pc:sldMk cId="3934423428" sldId="308"/>
            <ac:spMk id="7" creationId="{7DE3B350-18A5-8702-C8D1-4595E4F21B6B}"/>
          </ac:spMkLst>
        </pc:spChg>
        <pc:picChg chg="del">
          <ac:chgData name="Morgan Dundas" userId="81cd4478-3756-4bb0-9408-1daef597e841" providerId="ADAL" clId="{C74C3E26-8FA9-4DFF-984D-B9BEA199B6E5}" dt="2023-09-20T20:24:54.308" v="1300" actId="478"/>
          <ac:picMkLst>
            <pc:docMk/>
            <pc:sldMk cId="3934423428" sldId="308"/>
            <ac:picMk id="3" creationId="{5B69BBC3-7700-FB96-F1DD-F40A2D20AAC3}"/>
          </ac:picMkLst>
        </pc:picChg>
        <pc:picChg chg="add mod">
          <ac:chgData name="Morgan Dundas" userId="81cd4478-3756-4bb0-9408-1daef597e841" providerId="ADAL" clId="{C74C3E26-8FA9-4DFF-984D-B9BEA199B6E5}" dt="2023-09-27T19:51:25.733" v="4153"/>
          <ac:picMkLst>
            <pc:docMk/>
            <pc:sldMk cId="3934423428" sldId="308"/>
            <ac:picMk id="3" creationId="{615C3E11-24E3-31D9-EA45-F1AC42888229}"/>
          </ac:picMkLst>
        </pc:picChg>
        <pc:picChg chg="add mod">
          <ac:chgData name="Morgan Dundas" userId="81cd4478-3756-4bb0-9408-1daef597e841" providerId="ADAL" clId="{C74C3E26-8FA9-4DFF-984D-B9BEA199B6E5}" dt="2023-09-20T20:26:40.761" v="1318" actId="1076"/>
          <ac:picMkLst>
            <pc:docMk/>
            <pc:sldMk cId="3934423428" sldId="308"/>
            <ac:picMk id="5" creationId="{07949A80-1E7E-A1B5-9F0C-18ECAE8BAD40}"/>
          </ac:picMkLst>
        </pc:picChg>
        <pc:picChg chg="add mod">
          <ac:chgData name="Morgan Dundas" userId="81cd4478-3756-4bb0-9408-1daef597e841" providerId="ADAL" clId="{C74C3E26-8FA9-4DFF-984D-B9BEA199B6E5}" dt="2023-09-20T20:26:40.761" v="1318" actId="1076"/>
          <ac:picMkLst>
            <pc:docMk/>
            <pc:sldMk cId="3934423428" sldId="308"/>
            <ac:picMk id="6" creationId="{6D76F27A-063E-5EA3-CAD1-781269DD92D6}"/>
          </ac:picMkLst>
        </pc:picChg>
      </pc:sldChg>
      <pc:sldChg chg="modSp del mod">
        <pc:chgData name="Morgan Dundas" userId="81cd4478-3756-4bb0-9408-1daef597e841" providerId="ADAL" clId="{C74C3E26-8FA9-4DFF-984D-B9BEA199B6E5}" dt="2023-09-20T19:32:03.993" v="385" actId="47"/>
        <pc:sldMkLst>
          <pc:docMk/>
          <pc:sldMk cId="2717488630" sldId="322"/>
        </pc:sldMkLst>
        <pc:picChg chg="mod">
          <ac:chgData name="Morgan Dundas" userId="81cd4478-3756-4bb0-9408-1daef597e841" providerId="ADAL" clId="{C74C3E26-8FA9-4DFF-984D-B9BEA199B6E5}" dt="2023-09-20T19:26:54.053" v="365" actId="1076"/>
          <ac:picMkLst>
            <pc:docMk/>
            <pc:sldMk cId="2717488630" sldId="322"/>
            <ac:picMk id="10" creationId="{C31746EF-290B-1205-1E19-3C12393E6D92}"/>
          </ac:picMkLst>
        </pc:picChg>
      </pc:sldChg>
      <pc:sldChg chg="del">
        <pc:chgData name="Morgan Dundas" userId="81cd4478-3756-4bb0-9408-1daef597e841" providerId="ADAL" clId="{C74C3E26-8FA9-4DFF-984D-B9BEA199B6E5}" dt="2023-09-20T20:20:35.335" v="1276" actId="47"/>
        <pc:sldMkLst>
          <pc:docMk/>
          <pc:sldMk cId="2794903251" sldId="334"/>
        </pc:sldMkLst>
      </pc:sldChg>
      <pc:sldChg chg="del">
        <pc:chgData name="Morgan Dundas" userId="81cd4478-3756-4bb0-9408-1daef597e841" providerId="ADAL" clId="{C74C3E26-8FA9-4DFF-984D-B9BEA199B6E5}" dt="2023-09-20T20:20:36.296" v="1277" actId="47"/>
        <pc:sldMkLst>
          <pc:docMk/>
          <pc:sldMk cId="642202009" sldId="337"/>
        </pc:sldMkLst>
      </pc:sldChg>
      <pc:sldChg chg="del">
        <pc:chgData name="Morgan Dundas" userId="81cd4478-3756-4bb0-9408-1daef597e841" providerId="ADAL" clId="{C74C3E26-8FA9-4DFF-984D-B9BEA199B6E5}" dt="2023-09-20T20:20:37.256" v="1278" actId="47"/>
        <pc:sldMkLst>
          <pc:docMk/>
          <pc:sldMk cId="872260753" sldId="338"/>
        </pc:sldMkLst>
      </pc:sldChg>
      <pc:sldChg chg="del">
        <pc:chgData name="Morgan Dundas" userId="81cd4478-3756-4bb0-9408-1daef597e841" providerId="ADAL" clId="{C74C3E26-8FA9-4DFF-984D-B9BEA199B6E5}" dt="2023-09-20T20:20:38.734" v="1279" actId="47"/>
        <pc:sldMkLst>
          <pc:docMk/>
          <pc:sldMk cId="525579037" sldId="339"/>
        </pc:sldMkLst>
      </pc:sldChg>
      <pc:sldChg chg="del">
        <pc:chgData name="Morgan Dundas" userId="81cd4478-3756-4bb0-9408-1daef597e841" providerId="ADAL" clId="{C74C3E26-8FA9-4DFF-984D-B9BEA199B6E5}" dt="2023-09-20T20:20:39.881" v="1280" actId="47"/>
        <pc:sldMkLst>
          <pc:docMk/>
          <pc:sldMk cId="1949097947" sldId="342"/>
        </pc:sldMkLst>
      </pc:sldChg>
      <pc:sldChg chg="del">
        <pc:chgData name="Morgan Dundas" userId="81cd4478-3756-4bb0-9408-1daef597e841" providerId="ADAL" clId="{C74C3E26-8FA9-4DFF-984D-B9BEA199B6E5}" dt="2023-09-20T20:31:26.044" v="1440" actId="47"/>
        <pc:sldMkLst>
          <pc:docMk/>
          <pc:sldMk cId="1745153054" sldId="343"/>
        </pc:sldMkLst>
      </pc:sldChg>
      <pc:sldChg chg="del">
        <pc:chgData name="Morgan Dundas" userId="81cd4478-3756-4bb0-9408-1daef597e841" providerId="ADAL" clId="{C74C3E26-8FA9-4DFF-984D-B9BEA199B6E5}" dt="2023-09-20T20:31:21.308" v="1438" actId="47"/>
        <pc:sldMkLst>
          <pc:docMk/>
          <pc:sldMk cId="2362888033" sldId="345"/>
        </pc:sldMkLst>
      </pc:sldChg>
      <pc:sldChg chg="del">
        <pc:chgData name="Morgan Dundas" userId="81cd4478-3756-4bb0-9408-1daef597e841" providerId="ADAL" clId="{C74C3E26-8FA9-4DFF-984D-B9BEA199B6E5}" dt="2023-09-20T20:31:23.069" v="1439" actId="47"/>
        <pc:sldMkLst>
          <pc:docMk/>
          <pc:sldMk cId="2663135136" sldId="346"/>
        </pc:sldMkLst>
      </pc:sldChg>
      <pc:sldChg chg="del">
        <pc:chgData name="Morgan Dundas" userId="81cd4478-3756-4bb0-9408-1daef597e841" providerId="ADAL" clId="{C74C3E26-8FA9-4DFF-984D-B9BEA199B6E5}" dt="2023-09-20T19:32:41.668" v="387" actId="47"/>
        <pc:sldMkLst>
          <pc:docMk/>
          <pc:sldMk cId="3026688379" sldId="351"/>
        </pc:sldMkLst>
      </pc:sldChg>
      <pc:sldChg chg="del">
        <pc:chgData name="Morgan Dundas" userId="81cd4478-3756-4bb0-9408-1daef597e841" providerId="ADAL" clId="{C74C3E26-8FA9-4DFF-984D-B9BEA199B6E5}" dt="2023-09-20T19:32:42.989" v="388" actId="47"/>
        <pc:sldMkLst>
          <pc:docMk/>
          <pc:sldMk cId="319331309" sldId="352"/>
        </pc:sldMkLst>
      </pc:sldChg>
      <pc:sldChg chg="del">
        <pc:chgData name="Morgan Dundas" userId="81cd4478-3756-4bb0-9408-1daef597e841" providerId="ADAL" clId="{C74C3E26-8FA9-4DFF-984D-B9BEA199B6E5}" dt="2023-09-20T20:20:30.134" v="1273" actId="47"/>
        <pc:sldMkLst>
          <pc:docMk/>
          <pc:sldMk cId="3003916508" sldId="353"/>
        </pc:sldMkLst>
      </pc:sldChg>
      <pc:sldChg chg="del">
        <pc:chgData name="Morgan Dundas" userId="81cd4478-3756-4bb0-9408-1daef597e841" providerId="ADAL" clId="{C74C3E26-8FA9-4DFF-984D-B9BEA199B6E5}" dt="2023-09-20T19:32:46.669" v="389" actId="47"/>
        <pc:sldMkLst>
          <pc:docMk/>
          <pc:sldMk cId="1360543713" sldId="354"/>
        </pc:sldMkLst>
      </pc:sldChg>
      <pc:sldChg chg="del">
        <pc:chgData name="Morgan Dundas" userId="81cd4478-3756-4bb0-9408-1daef597e841" providerId="ADAL" clId="{C74C3E26-8FA9-4DFF-984D-B9BEA199B6E5}" dt="2023-09-20T18:59:51.022" v="37" actId="47"/>
        <pc:sldMkLst>
          <pc:docMk/>
          <pc:sldMk cId="537539335" sldId="355"/>
        </pc:sldMkLst>
      </pc:sldChg>
      <pc:sldChg chg="addSp delSp modSp mod">
        <pc:chgData name="Morgan Dundas" userId="81cd4478-3756-4bb0-9408-1daef597e841" providerId="ADAL" clId="{C74C3E26-8FA9-4DFF-984D-B9BEA199B6E5}" dt="2023-09-27T19:50:22.823" v="4138" actId="1076"/>
        <pc:sldMkLst>
          <pc:docMk/>
          <pc:sldMk cId="3682647278" sldId="356"/>
        </pc:sldMkLst>
        <pc:spChg chg="mod">
          <ac:chgData name="Morgan Dundas" userId="81cd4478-3756-4bb0-9408-1daef597e841" providerId="ADAL" clId="{C74C3E26-8FA9-4DFF-984D-B9BEA199B6E5}" dt="2023-09-20T20:14:08.613" v="1017" actId="1076"/>
          <ac:spMkLst>
            <pc:docMk/>
            <pc:sldMk cId="3682647278" sldId="356"/>
            <ac:spMk id="2" creationId="{82D3AC0C-B1C4-04A2-ED77-E84A01AD3097}"/>
          </ac:spMkLst>
        </pc:spChg>
        <pc:spChg chg="mod">
          <ac:chgData name="Morgan Dundas" userId="81cd4478-3756-4bb0-9408-1daef597e841" providerId="ADAL" clId="{C74C3E26-8FA9-4DFF-984D-B9BEA199B6E5}" dt="2023-09-20T20:15:26.474" v="1068" actId="1037"/>
          <ac:spMkLst>
            <pc:docMk/>
            <pc:sldMk cId="3682647278" sldId="356"/>
            <ac:spMk id="5" creationId="{190F10AE-D48C-AB5B-9E54-832C8FAE365A}"/>
          </ac:spMkLst>
        </pc:spChg>
        <pc:spChg chg="add mod">
          <ac:chgData name="Morgan Dundas" userId="81cd4478-3756-4bb0-9408-1daef597e841" providerId="ADAL" clId="{C74C3E26-8FA9-4DFF-984D-B9BEA199B6E5}" dt="2023-09-20T20:15:26.474" v="1068" actId="1037"/>
          <ac:spMkLst>
            <pc:docMk/>
            <pc:sldMk cId="3682647278" sldId="356"/>
            <ac:spMk id="8" creationId="{833364D1-7A6F-CED4-BDD3-D206BAF0EA2C}"/>
          </ac:spMkLst>
        </pc:spChg>
        <pc:spChg chg="mod">
          <ac:chgData name="Morgan Dundas" userId="81cd4478-3756-4bb0-9408-1daef597e841" providerId="ADAL" clId="{C74C3E26-8FA9-4DFF-984D-B9BEA199B6E5}" dt="2023-09-21T19:01:53.885" v="1513" actId="1037"/>
          <ac:spMkLst>
            <pc:docMk/>
            <pc:sldMk cId="3682647278" sldId="356"/>
            <ac:spMk id="9" creationId="{5BC57814-B7B6-26C6-1145-70B2E01C43D2}"/>
          </ac:spMkLst>
        </pc:spChg>
        <pc:spChg chg="add mod">
          <ac:chgData name="Morgan Dundas" userId="81cd4478-3756-4bb0-9408-1daef597e841" providerId="ADAL" clId="{C74C3E26-8FA9-4DFF-984D-B9BEA199B6E5}" dt="2023-09-27T19:43:20.957" v="4066" actId="20577"/>
          <ac:spMkLst>
            <pc:docMk/>
            <pc:sldMk cId="3682647278" sldId="356"/>
            <ac:spMk id="12" creationId="{8640D2A0-1957-F591-30FF-4D433A17B6B8}"/>
          </ac:spMkLst>
        </pc:spChg>
        <pc:spChg chg="add mod">
          <ac:chgData name="Morgan Dundas" userId="81cd4478-3756-4bb0-9408-1daef597e841" providerId="ADAL" clId="{C74C3E26-8FA9-4DFF-984D-B9BEA199B6E5}" dt="2023-09-20T20:19:20.862" v="1242" actId="1076"/>
          <ac:spMkLst>
            <pc:docMk/>
            <pc:sldMk cId="3682647278" sldId="356"/>
            <ac:spMk id="14" creationId="{6EDBBB27-3A62-E289-5286-E4711DB7BF9A}"/>
          </ac:spMkLst>
        </pc:spChg>
        <pc:spChg chg="mod">
          <ac:chgData name="Morgan Dundas" userId="81cd4478-3756-4bb0-9408-1daef597e841" providerId="ADAL" clId="{C74C3E26-8FA9-4DFF-984D-B9BEA199B6E5}" dt="2023-09-20T20:15:26.474" v="1068" actId="1037"/>
          <ac:spMkLst>
            <pc:docMk/>
            <pc:sldMk cId="3682647278" sldId="356"/>
            <ac:spMk id="22" creationId="{154BC94B-613F-4F47-AB2E-BAEF68FED572}"/>
          </ac:spMkLst>
        </pc:spChg>
        <pc:spChg chg="mod">
          <ac:chgData name="Morgan Dundas" userId="81cd4478-3756-4bb0-9408-1daef597e841" providerId="ADAL" clId="{C74C3E26-8FA9-4DFF-984D-B9BEA199B6E5}" dt="2023-09-20T20:15:26.474" v="1068" actId="1037"/>
          <ac:spMkLst>
            <pc:docMk/>
            <pc:sldMk cId="3682647278" sldId="356"/>
            <ac:spMk id="25" creationId="{B384EDF2-FA75-68DB-151A-09CBB2AE47C2}"/>
          </ac:spMkLst>
        </pc:spChg>
        <pc:spChg chg="mod">
          <ac:chgData name="Morgan Dundas" userId="81cd4478-3756-4bb0-9408-1daef597e841" providerId="ADAL" clId="{C74C3E26-8FA9-4DFF-984D-B9BEA199B6E5}" dt="2023-09-20T20:15:26.474" v="1068" actId="1037"/>
          <ac:spMkLst>
            <pc:docMk/>
            <pc:sldMk cId="3682647278" sldId="356"/>
            <ac:spMk id="29" creationId="{D2BD0E48-BE75-11A0-2C99-4B09A99AF834}"/>
          </ac:spMkLst>
        </pc:spChg>
        <pc:spChg chg="mod">
          <ac:chgData name="Morgan Dundas" userId="81cd4478-3756-4bb0-9408-1daef597e841" providerId="ADAL" clId="{C74C3E26-8FA9-4DFF-984D-B9BEA199B6E5}" dt="2023-09-20T20:15:26.474" v="1068" actId="1037"/>
          <ac:spMkLst>
            <pc:docMk/>
            <pc:sldMk cId="3682647278" sldId="356"/>
            <ac:spMk id="45" creationId="{2E5FAE0D-404B-A780-EE3E-7AD94C7D3A84}"/>
          </ac:spMkLst>
        </pc:spChg>
        <pc:spChg chg="mod">
          <ac:chgData name="Morgan Dundas" userId="81cd4478-3756-4bb0-9408-1daef597e841" providerId="ADAL" clId="{C74C3E26-8FA9-4DFF-984D-B9BEA199B6E5}" dt="2023-09-20T20:15:26.474" v="1068" actId="1037"/>
          <ac:spMkLst>
            <pc:docMk/>
            <pc:sldMk cId="3682647278" sldId="356"/>
            <ac:spMk id="53" creationId="{775AC1AF-6F7B-C95F-B46B-EB39C735189D}"/>
          </ac:spMkLst>
        </pc:spChg>
        <pc:spChg chg="mod">
          <ac:chgData name="Morgan Dundas" userId="81cd4478-3756-4bb0-9408-1daef597e841" providerId="ADAL" clId="{C74C3E26-8FA9-4DFF-984D-B9BEA199B6E5}" dt="2023-09-20T20:15:26.474" v="1068" actId="1037"/>
          <ac:spMkLst>
            <pc:docMk/>
            <pc:sldMk cId="3682647278" sldId="356"/>
            <ac:spMk id="54" creationId="{A85F138B-BE18-A099-DEA9-68906AEA4F0D}"/>
          </ac:spMkLst>
        </pc:spChg>
        <pc:spChg chg="mod">
          <ac:chgData name="Morgan Dundas" userId="81cd4478-3756-4bb0-9408-1daef597e841" providerId="ADAL" clId="{C74C3E26-8FA9-4DFF-984D-B9BEA199B6E5}" dt="2023-09-27T14:16:41.246" v="2838" actId="20577"/>
          <ac:spMkLst>
            <pc:docMk/>
            <pc:sldMk cId="3682647278" sldId="356"/>
            <ac:spMk id="55" creationId="{988FACCA-E55F-0E06-8AA1-B2637FD2F97F}"/>
          </ac:spMkLst>
        </pc:spChg>
        <pc:spChg chg="mod">
          <ac:chgData name="Morgan Dundas" userId="81cd4478-3756-4bb0-9408-1daef597e841" providerId="ADAL" clId="{C74C3E26-8FA9-4DFF-984D-B9BEA199B6E5}" dt="2023-09-20T20:18:08.287" v="1161" actId="1076"/>
          <ac:spMkLst>
            <pc:docMk/>
            <pc:sldMk cId="3682647278" sldId="356"/>
            <ac:spMk id="58" creationId="{9F6E1388-65B8-24B9-D195-098D4F4E06E9}"/>
          </ac:spMkLst>
        </pc:spChg>
        <pc:spChg chg="del mod">
          <ac:chgData name="Morgan Dundas" userId="81cd4478-3756-4bb0-9408-1daef597e841" providerId="ADAL" clId="{C74C3E26-8FA9-4DFF-984D-B9BEA199B6E5}" dt="2023-09-20T20:19:34.776" v="1243" actId="478"/>
          <ac:spMkLst>
            <pc:docMk/>
            <pc:sldMk cId="3682647278" sldId="356"/>
            <ac:spMk id="60" creationId="{9380B4A4-FBE4-492A-0EBE-EDD38C59CAE4}"/>
          </ac:spMkLst>
        </pc:spChg>
        <pc:spChg chg="mod">
          <ac:chgData name="Morgan Dundas" userId="81cd4478-3756-4bb0-9408-1daef597e841" providerId="ADAL" clId="{C74C3E26-8FA9-4DFF-984D-B9BEA199B6E5}" dt="2023-09-20T20:18:52.983" v="1190"/>
          <ac:spMkLst>
            <pc:docMk/>
            <pc:sldMk cId="3682647278" sldId="356"/>
            <ac:spMk id="65" creationId="{F2A59061-8DBD-EA67-CABD-D9B8236F2777}"/>
          </ac:spMkLst>
        </pc:spChg>
        <pc:grpChg chg="add mod ord">
          <ac:chgData name="Morgan Dundas" userId="81cd4478-3756-4bb0-9408-1daef597e841" providerId="ADAL" clId="{C74C3E26-8FA9-4DFF-984D-B9BEA199B6E5}" dt="2023-09-20T20:15:26.474" v="1068" actId="1037"/>
          <ac:grpSpMkLst>
            <pc:docMk/>
            <pc:sldMk cId="3682647278" sldId="356"/>
            <ac:grpSpMk id="10" creationId="{6AAC8904-BB19-B2FD-16F0-01D4EBF0BBDC}"/>
          </ac:grpSpMkLst>
        </pc:grpChg>
        <pc:picChg chg="add del">
          <ac:chgData name="Morgan Dundas" userId="81cd4478-3756-4bb0-9408-1daef597e841" providerId="ADAL" clId="{C74C3E26-8FA9-4DFF-984D-B9BEA199B6E5}" dt="2023-09-27T19:37:24.803" v="3969" actId="478"/>
          <ac:picMkLst>
            <pc:docMk/>
            <pc:sldMk cId="3682647278" sldId="356"/>
            <ac:picMk id="11" creationId="{928E73D5-BD88-3930-45C2-57A7C2B8CA0E}"/>
          </ac:picMkLst>
        </pc:picChg>
        <pc:picChg chg="add mod">
          <ac:chgData name="Morgan Dundas" userId="81cd4478-3756-4bb0-9408-1daef597e841" providerId="ADAL" clId="{C74C3E26-8FA9-4DFF-984D-B9BEA199B6E5}" dt="2023-09-27T19:50:22.823" v="4138" actId="1076"/>
          <ac:picMkLst>
            <pc:docMk/>
            <pc:sldMk cId="3682647278" sldId="356"/>
            <ac:picMk id="20" creationId="{B20F3AD6-87D0-23C7-47AA-FAD6F683EE8B}"/>
          </ac:picMkLst>
        </pc:picChg>
        <pc:cxnChg chg="mod ord">
          <ac:chgData name="Morgan Dundas" userId="81cd4478-3756-4bb0-9408-1daef597e841" providerId="ADAL" clId="{C74C3E26-8FA9-4DFF-984D-B9BEA199B6E5}" dt="2023-09-20T20:14:12.403" v="1018" actId="166"/>
          <ac:cxnSpMkLst>
            <pc:docMk/>
            <pc:sldMk cId="3682647278" sldId="356"/>
            <ac:cxnSpMk id="4" creationId="{8B4A94BC-88AB-F0C2-09A3-AEC2F8C0B81A}"/>
          </ac:cxnSpMkLst>
        </pc:cxnChg>
        <pc:cxnChg chg="add mod">
          <ac:chgData name="Morgan Dundas" userId="81cd4478-3756-4bb0-9408-1daef597e841" providerId="ADAL" clId="{C74C3E26-8FA9-4DFF-984D-B9BEA199B6E5}" dt="2023-09-20T20:15:26.474" v="1068" actId="1037"/>
          <ac:cxnSpMkLst>
            <pc:docMk/>
            <pc:sldMk cId="3682647278" sldId="356"/>
            <ac:cxnSpMk id="6" creationId="{73CF6740-9140-F3D3-AE44-537B0F6DAADD}"/>
          </ac:cxnSpMkLst>
        </pc:cxnChg>
        <pc:cxnChg chg="add mod">
          <ac:chgData name="Morgan Dundas" userId="81cd4478-3756-4bb0-9408-1daef597e841" providerId="ADAL" clId="{C74C3E26-8FA9-4DFF-984D-B9BEA199B6E5}" dt="2023-09-20T20:18:44.996" v="1189" actId="1076"/>
          <ac:cxnSpMkLst>
            <pc:docMk/>
            <pc:sldMk cId="3682647278" sldId="356"/>
            <ac:cxnSpMk id="13" creationId="{530E900B-CD63-70EB-25EF-62BB97CB43C5}"/>
          </ac:cxnSpMkLst>
        </pc:cxnChg>
        <pc:cxnChg chg="add mod">
          <ac:chgData name="Morgan Dundas" userId="81cd4478-3756-4bb0-9408-1daef597e841" providerId="ADAL" clId="{C74C3E26-8FA9-4DFF-984D-B9BEA199B6E5}" dt="2023-09-27T19:43:50.976" v="4071" actId="14100"/>
          <ac:cxnSpMkLst>
            <pc:docMk/>
            <pc:sldMk cId="3682647278" sldId="356"/>
            <ac:cxnSpMk id="15" creationId="{B64D8031-498D-F940-FAC4-30D7B11426FB}"/>
          </ac:cxnSpMkLst>
        </pc:cxnChg>
        <pc:cxnChg chg="mod">
          <ac:chgData name="Morgan Dundas" userId="81cd4478-3756-4bb0-9408-1daef597e841" providerId="ADAL" clId="{C74C3E26-8FA9-4DFF-984D-B9BEA199B6E5}" dt="2023-09-27T19:30:38.743" v="3967" actId="14100"/>
          <ac:cxnSpMkLst>
            <pc:docMk/>
            <pc:sldMk cId="3682647278" sldId="356"/>
            <ac:cxnSpMk id="18" creationId="{C0DF60D1-876B-07F5-B3C0-9386669491B1}"/>
          </ac:cxnSpMkLst>
        </pc:cxnChg>
        <pc:cxnChg chg="mod">
          <ac:chgData name="Morgan Dundas" userId="81cd4478-3756-4bb0-9408-1daef597e841" providerId="ADAL" clId="{C74C3E26-8FA9-4DFF-984D-B9BEA199B6E5}" dt="2023-09-20T20:15:26.474" v="1068" actId="1037"/>
          <ac:cxnSpMkLst>
            <pc:docMk/>
            <pc:sldMk cId="3682647278" sldId="356"/>
            <ac:cxnSpMk id="24" creationId="{43D2730F-7335-0D7D-AE7C-45CA51B80DE4}"/>
          </ac:cxnSpMkLst>
        </pc:cxnChg>
        <pc:cxnChg chg="mod">
          <ac:chgData name="Morgan Dundas" userId="81cd4478-3756-4bb0-9408-1daef597e841" providerId="ADAL" clId="{C74C3E26-8FA9-4DFF-984D-B9BEA199B6E5}" dt="2023-09-20T20:15:26.474" v="1068" actId="1037"/>
          <ac:cxnSpMkLst>
            <pc:docMk/>
            <pc:sldMk cId="3682647278" sldId="356"/>
            <ac:cxnSpMk id="26" creationId="{1BD62BFC-9362-D8F0-2CD7-FF12B8572066}"/>
          </ac:cxnSpMkLst>
        </pc:cxnChg>
        <pc:cxnChg chg="mod">
          <ac:chgData name="Morgan Dundas" userId="81cd4478-3756-4bb0-9408-1daef597e841" providerId="ADAL" clId="{C74C3E26-8FA9-4DFF-984D-B9BEA199B6E5}" dt="2023-09-20T20:15:26.474" v="1068" actId="1037"/>
          <ac:cxnSpMkLst>
            <pc:docMk/>
            <pc:sldMk cId="3682647278" sldId="356"/>
            <ac:cxnSpMk id="30" creationId="{1C5AC30D-422B-E0F6-07A5-7C4B5BC40F88}"/>
          </ac:cxnSpMkLst>
        </pc:cxnChg>
        <pc:cxnChg chg="mod">
          <ac:chgData name="Morgan Dundas" userId="81cd4478-3756-4bb0-9408-1daef597e841" providerId="ADAL" clId="{C74C3E26-8FA9-4DFF-984D-B9BEA199B6E5}" dt="2023-09-20T20:15:26.474" v="1068" actId="1037"/>
          <ac:cxnSpMkLst>
            <pc:docMk/>
            <pc:sldMk cId="3682647278" sldId="356"/>
            <ac:cxnSpMk id="46" creationId="{5A980805-26F2-A14F-5461-63069017DB20}"/>
          </ac:cxnSpMkLst>
        </pc:cxnChg>
        <pc:cxnChg chg="mod">
          <ac:chgData name="Morgan Dundas" userId="81cd4478-3756-4bb0-9408-1daef597e841" providerId="ADAL" clId="{C74C3E26-8FA9-4DFF-984D-B9BEA199B6E5}" dt="2023-09-20T20:15:26.474" v="1068" actId="1037"/>
          <ac:cxnSpMkLst>
            <pc:docMk/>
            <pc:sldMk cId="3682647278" sldId="356"/>
            <ac:cxnSpMk id="51" creationId="{D0000D6F-9891-C4ED-BACD-FAF5E38DACC7}"/>
          </ac:cxnSpMkLst>
        </pc:cxnChg>
        <pc:cxnChg chg="mod">
          <ac:chgData name="Morgan Dundas" userId="81cd4478-3756-4bb0-9408-1daef597e841" providerId="ADAL" clId="{C74C3E26-8FA9-4DFF-984D-B9BEA199B6E5}" dt="2023-09-20T20:15:26.474" v="1068" actId="1037"/>
          <ac:cxnSpMkLst>
            <pc:docMk/>
            <pc:sldMk cId="3682647278" sldId="356"/>
            <ac:cxnSpMk id="57" creationId="{78EAA410-0FD4-EDA5-4346-7B6DBBA4BDC5}"/>
          </ac:cxnSpMkLst>
        </pc:cxnChg>
        <pc:cxnChg chg="mod">
          <ac:chgData name="Morgan Dundas" userId="81cd4478-3756-4bb0-9408-1daef597e841" providerId="ADAL" clId="{C74C3E26-8FA9-4DFF-984D-B9BEA199B6E5}" dt="2023-09-20T20:18:08.287" v="1161" actId="1076"/>
          <ac:cxnSpMkLst>
            <pc:docMk/>
            <pc:sldMk cId="3682647278" sldId="356"/>
            <ac:cxnSpMk id="59" creationId="{C7CC14D0-0D59-E39B-E8A1-49262A351B2E}"/>
          </ac:cxnSpMkLst>
        </pc:cxnChg>
        <pc:cxnChg chg="mod">
          <ac:chgData name="Morgan Dundas" userId="81cd4478-3756-4bb0-9408-1daef597e841" providerId="ADAL" clId="{C74C3E26-8FA9-4DFF-984D-B9BEA199B6E5}" dt="2023-09-20T20:18:35.785" v="1187" actId="1076"/>
          <ac:cxnSpMkLst>
            <pc:docMk/>
            <pc:sldMk cId="3682647278" sldId="356"/>
            <ac:cxnSpMk id="62" creationId="{822CD63F-A2DF-EC1F-F5B0-630C2C654E7B}"/>
          </ac:cxnSpMkLst>
        </pc:cxnChg>
        <pc:cxnChg chg="del mod">
          <ac:chgData name="Morgan Dundas" userId="81cd4478-3756-4bb0-9408-1daef597e841" providerId="ADAL" clId="{C74C3E26-8FA9-4DFF-984D-B9BEA199B6E5}" dt="2023-09-20T20:17:45.085" v="1159" actId="478"/>
          <ac:cxnSpMkLst>
            <pc:docMk/>
            <pc:sldMk cId="3682647278" sldId="356"/>
            <ac:cxnSpMk id="67" creationId="{DA05C81B-DBAF-47A1-9BA1-65E027FAB2F0}"/>
          </ac:cxnSpMkLst>
        </pc:cxnChg>
      </pc:sldChg>
      <pc:sldChg chg="del">
        <pc:chgData name="Morgan Dundas" userId="81cd4478-3756-4bb0-9408-1daef597e841" providerId="ADAL" clId="{C74C3E26-8FA9-4DFF-984D-B9BEA199B6E5}" dt="2023-09-20T20:31:19.436" v="1437" actId="47"/>
        <pc:sldMkLst>
          <pc:docMk/>
          <pc:sldMk cId="2698048511" sldId="357"/>
        </pc:sldMkLst>
      </pc:sldChg>
      <pc:sldChg chg="addSp delSp modSp add mod">
        <pc:chgData name="Morgan Dundas" userId="81cd4478-3756-4bb0-9408-1daef597e841" providerId="ADAL" clId="{C74C3E26-8FA9-4DFF-984D-B9BEA199B6E5}" dt="2023-09-27T19:50:29.940" v="4139"/>
        <pc:sldMkLst>
          <pc:docMk/>
          <pc:sldMk cId="1470540226" sldId="358"/>
        </pc:sldMkLst>
        <pc:spChg chg="mod">
          <ac:chgData name="Morgan Dundas" userId="81cd4478-3756-4bb0-9408-1daef597e841" providerId="ADAL" clId="{C74C3E26-8FA9-4DFF-984D-B9BEA199B6E5}" dt="2023-09-26T14:02:19.590" v="2718" actId="1076"/>
          <ac:spMkLst>
            <pc:docMk/>
            <pc:sldMk cId="1470540226" sldId="358"/>
            <ac:spMk id="3" creationId="{D2A24F21-08E2-E24A-BB6D-9D130B30A158}"/>
          </ac:spMkLst>
        </pc:spChg>
        <pc:spChg chg="add del mod">
          <ac:chgData name="Morgan Dundas" userId="81cd4478-3756-4bb0-9408-1daef597e841" providerId="ADAL" clId="{C74C3E26-8FA9-4DFF-984D-B9BEA199B6E5}" dt="2023-09-26T13:34:43.353" v="2688" actId="478"/>
          <ac:spMkLst>
            <pc:docMk/>
            <pc:sldMk cId="1470540226" sldId="358"/>
            <ac:spMk id="4" creationId="{F2831519-DF58-06C3-B16A-BAE504AFC2F3}"/>
          </ac:spMkLst>
        </pc:spChg>
        <pc:spChg chg="add del mod">
          <ac:chgData name="Morgan Dundas" userId="81cd4478-3756-4bb0-9408-1daef597e841" providerId="ADAL" clId="{C74C3E26-8FA9-4DFF-984D-B9BEA199B6E5}" dt="2023-09-27T19:48:35.653" v="4135" actId="478"/>
          <ac:spMkLst>
            <pc:docMk/>
            <pc:sldMk cId="1470540226" sldId="358"/>
            <ac:spMk id="4" creationId="{F38CFACC-9FA2-58E9-B5B8-BCB757C8640E}"/>
          </ac:spMkLst>
        </pc:spChg>
        <pc:spChg chg="add del mod">
          <ac:chgData name="Morgan Dundas" userId="81cd4478-3756-4bb0-9408-1daef597e841" providerId="ADAL" clId="{C74C3E26-8FA9-4DFF-984D-B9BEA199B6E5}" dt="2023-09-26T13:34:43.353" v="2688" actId="478"/>
          <ac:spMkLst>
            <pc:docMk/>
            <pc:sldMk cId="1470540226" sldId="358"/>
            <ac:spMk id="5" creationId="{1BFE186B-B74F-7AFB-76F2-6365E592059D}"/>
          </ac:spMkLst>
        </pc:spChg>
        <pc:spChg chg="add del">
          <ac:chgData name="Morgan Dundas" userId="81cd4478-3756-4bb0-9408-1daef597e841" providerId="ADAL" clId="{C74C3E26-8FA9-4DFF-984D-B9BEA199B6E5}" dt="2023-09-26T14:02:23.104" v="2719" actId="478"/>
          <ac:spMkLst>
            <pc:docMk/>
            <pc:sldMk cId="1470540226" sldId="358"/>
            <ac:spMk id="5" creationId="{B48777AB-F1A1-DFB7-53EF-D5CE4B5A7063}"/>
          </ac:spMkLst>
        </pc:spChg>
        <pc:spChg chg="add mod">
          <ac:chgData name="Morgan Dundas" userId="81cd4478-3756-4bb0-9408-1daef597e841" providerId="ADAL" clId="{C74C3E26-8FA9-4DFF-984D-B9BEA199B6E5}" dt="2023-09-26T14:08:19.980" v="2826" actId="2711"/>
          <ac:spMkLst>
            <pc:docMk/>
            <pc:sldMk cId="1470540226" sldId="358"/>
            <ac:spMk id="9" creationId="{2ACC2EC9-50C2-C824-FC68-BBAFB2B9F0E7}"/>
          </ac:spMkLst>
        </pc:spChg>
        <pc:picChg chg="add mod">
          <ac:chgData name="Morgan Dundas" userId="81cd4478-3756-4bb0-9408-1daef597e841" providerId="ADAL" clId="{C74C3E26-8FA9-4DFF-984D-B9BEA199B6E5}" dt="2023-09-27T19:50:29.940" v="4139"/>
          <ac:picMkLst>
            <pc:docMk/>
            <pc:sldMk cId="1470540226" sldId="358"/>
            <ac:picMk id="5" creationId="{E433C3A9-4E87-C2B2-5A6B-8A39124EA896}"/>
          </ac:picMkLst>
        </pc:picChg>
        <pc:picChg chg="mod">
          <ac:chgData name="Morgan Dundas" userId="81cd4478-3756-4bb0-9408-1daef597e841" providerId="ADAL" clId="{C74C3E26-8FA9-4DFF-984D-B9BEA199B6E5}" dt="2023-09-26T13:34:38.623" v="2687" actId="1076"/>
          <ac:picMkLst>
            <pc:docMk/>
            <pc:sldMk cId="1470540226" sldId="358"/>
            <ac:picMk id="6" creationId="{7EAF4851-160F-2DC2-EDDF-B40BEF549961}"/>
          </ac:picMkLst>
        </pc:picChg>
        <pc:picChg chg="mod">
          <ac:chgData name="Morgan Dundas" userId="81cd4478-3756-4bb0-9408-1daef597e841" providerId="ADAL" clId="{C74C3E26-8FA9-4DFF-984D-B9BEA199B6E5}" dt="2023-09-26T14:07:40.832" v="2820" actId="1038"/>
          <ac:picMkLst>
            <pc:docMk/>
            <pc:sldMk cId="1470540226" sldId="358"/>
            <ac:picMk id="7" creationId="{36760FAA-2687-34C2-3899-84539F4CC8E4}"/>
          </ac:picMkLst>
        </pc:picChg>
        <pc:picChg chg="mod">
          <ac:chgData name="Morgan Dundas" userId="81cd4478-3756-4bb0-9408-1daef597e841" providerId="ADAL" clId="{C74C3E26-8FA9-4DFF-984D-B9BEA199B6E5}" dt="2023-09-21T18:53:49.008" v="1450" actId="29295"/>
          <ac:picMkLst>
            <pc:docMk/>
            <pc:sldMk cId="1470540226" sldId="358"/>
            <ac:picMk id="8" creationId="{5D41B9AD-9B1F-57A3-30C0-032A09D01941}"/>
          </ac:picMkLst>
        </pc:picChg>
        <pc:picChg chg="add del mod">
          <ac:chgData name="Morgan Dundas" userId="81cd4478-3756-4bb0-9408-1daef597e841" providerId="ADAL" clId="{C74C3E26-8FA9-4DFF-984D-B9BEA199B6E5}" dt="2023-09-26T14:02:45.114" v="2722" actId="478"/>
          <ac:picMkLst>
            <pc:docMk/>
            <pc:sldMk cId="1470540226" sldId="358"/>
            <ac:picMk id="12" creationId="{A0B40387-E274-2C75-FC20-9C4330786D4B}"/>
          </ac:picMkLst>
        </pc:picChg>
        <pc:picChg chg="add mod">
          <ac:chgData name="Morgan Dundas" userId="81cd4478-3756-4bb0-9408-1daef597e841" providerId="ADAL" clId="{C74C3E26-8FA9-4DFF-984D-B9BEA199B6E5}" dt="2023-09-26T14:07:40.832" v="2820" actId="1038"/>
          <ac:picMkLst>
            <pc:docMk/>
            <pc:sldMk cId="1470540226" sldId="358"/>
            <ac:picMk id="14" creationId="{FDDE715F-44F5-B1D7-6561-F24054BF72B7}"/>
          </ac:picMkLst>
        </pc:picChg>
      </pc:sldChg>
      <pc:sldChg chg="addSp delSp modSp new mod">
        <pc:chgData name="Morgan Dundas" userId="81cd4478-3756-4bb0-9408-1daef597e841" providerId="ADAL" clId="{C74C3E26-8FA9-4DFF-984D-B9BEA199B6E5}" dt="2023-09-27T19:50:49.139" v="4143"/>
        <pc:sldMkLst>
          <pc:docMk/>
          <pc:sldMk cId="1888652667" sldId="359"/>
        </pc:sldMkLst>
        <pc:spChg chg="add del mod">
          <ac:chgData name="Morgan Dundas" userId="81cd4478-3756-4bb0-9408-1daef597e841" providerId="ADAL" clId="{C74C3E26-8FA9-4DFF-984D-B9BEA199B6E5}" dt="2023-09-20T19:11:06.474" v="169" actId="478"/>
          <ac:spMkLst>
            <pc:docMk/>
            <pc:sldMk cId="1888652667" sldId="359"/>
            <ac:spMk id="3" creationId="{650229C7-6489-735B-EC11-B4352E4EF6DE}"/>
          </ac:spMkLst>
        </pc:spChg>
        <pc:spChg chg="add mod">
          <ac:chgData name="Morgan Dundas" userId="81cd4478-3756-4bb0-9408-1daef597e841" providerId="ADAL" clId="{C74C3E26-8FA9-4DFF-984D-B9BEA199B6E5}" dt="2023-09-20T19:11:42.534" v="174" actId="207"/>
          <ac:spMkLst>
            <pc:docMk/>
            <pc:sldMk cId="1888652667" sldId="359"/>
            <ac:spMk id="4" creationId="{0833E6A4-604B-B5A9-A7DF-22D0E6786A39}"/>
          </ac:spMkLst>
        </pc:spChg>
        <pc:spChg chg="add del mod">
          <ac:chgData name="Morgan Dundas" userId="81cd4478-3756-4bb0-9408-1daef597e841" providerId="ADAL" clId="{C74C3E26-8FA9-4DFF-984D-B9BEA199B6E5}" dt="2023-09-20T19:12:03.106" v="177" actId="478"/>
          <ac:spMkLst>
            <pc:docMk/>
            <pc:sldMk cId="1888652667" sldId="359"/>
            <ac:spMk id="6" creationId="{5D4B8692-37F0-65E6-4E1C-448E66AE068D}"/>
          </ac:spMkLst>
        </pc:spChg>
        <pc:spChg chg="add mod">
          <ac:chgData name="Morgan Dundas" userId="81cd4478-3756-4bb0-9408-1daef597e841" providerId="ADAL" clId="{C74C3E26-8FA9-4DFF-984D-B9BEA199B6E5}" dt="2023-09-20T19:23:25.050" v="324" actId="1076"/>
          <ac:spMkLst>
            <pc:docMk/>
            <pc:sldMk cId="1888652667" sldId="359"/>
            <ac:spMk id="7" creationId="{DF8938B6-8986-4CE3-3A03-53D442348DFD}"/>
          </ac:spMkLst>
        </pc:spChg>
        <pc:picChg chg="add mod">
          <ac:chgData name="Morgan Dundas" userId="81cd4478-3756-4bb0-9408-1daef597e841" providerId="ADAL" clId="{C74C3E26-8FA9-4DFF-984D-B9BEA199B6E5}" dt="2023-09-20T19:11:01.633" v="167" actId="1076"/>
          <ac:picMkLst>
            <pc:docMk/>
            <pc:sldMk cId="1888652667" sldId="359"/>
            <ac:picMk id="2" creationId="{6F084100-ED8C-818F-375B-8324E488FD8C}"/>
          </ac:picMkLst>
        </pc:picChg>
        <pc:picChg chg="add mod">
          <ac:chgData name="Morgan Dundas" userId="81cd4478-3756-4bb0-9408-1daef597e841" providerId="ADAL" clId="{C74C3E26-8FA9-4DFF-984D-B9BEA199B6E5}" dt="2023-09-27T19:50:49.139" v="4143"/>
          <ac:picMkLst>
            <pc:docMk/>
            <pc:sldMk cId="1888652667" sldId="359"/>
            <ac:picMk id="3" creationId="{2CE44DBA-F982-ED63-898E-06C4BDEBFA80}"/>
          </ac:picMkLst>
        </pc:picChg>
        <pc:picChg chg="add del mod">
          <ac:chgData name="Morgan Dundas" userId="81cd4478-3756-4bb0-9408-1daef597e841" providerId="ADAL" clId="{C74C3E26-8FA9-4DFF-984D-B9BEA199B6E5}" dt="2023-09-20T19:10:43.469" v="163" actId="478"/>
          <ac:picMkLst>
            <pc:docMk/>
            <pc:sldMk cId="1888652667" sldId="359"/>
            <ac:picMk id="5" creationId="{5659494A-F3BA-0748-7BBE-EDE01E1CD1AE}"/>
          </ac:picMkLst>
        </pc:picChg>
        <pc:picChg chg="add del mod">
          <ac:chgData name="Morgan Dundas" userId="81cd4478-3756-4bb0-9408-1daef597e841" providerId="ADAL" clId="{C74C3E26-8FA9-4DFF-984D-B9BEA199B6E5}" dt="2023-09-20T19:15:02.456" v="239" actId="21"/>
          <ac:picMkLst>
            <pc:docMk/>
            <pc:sldMk cId="1888652667" sldId="359"/>
            <ac:picMk id="8" creationId="{03714BA5-5B30-5FC2-DF80-8770D7889943}"/>
          </ac:picMkLst>
        </pc:picChg>
      </pc:sldChg>
      <pc:sldChg chg="addSp delSp modSp new mod">
        <pc:chgData name="Morgan Dundas" userId="81cd4478-3756-4bb0-9408-1daef597e841" providerId="ADAL" clId="{C74C3E26-8FA9-4DFF-984D-B9BEA199B6E5}" dt="2023-09-27T19:50:54.151" v="4144"/>
        <pc:sldMkLst>
          <pc:docMk/>
          <pc:sldMk cId="606959223" sldId="360"/>
        </pc:sldMkLst>
        <pc:spChg chg="add del mod">
          <ac:chgData name="Morgan Dundas" userId="81cd4478-3756-4bb0-9408-1daef597e841" providerId="ADAL" clId="{C74C3E26-8FA9-4DFF-984D-B9BEA199B6E5}" dt="2023-09-21T19:07:29.626" v="1553" actId="478"/>
          <ac:spMkLst>
            <pc:docMk/>
            <pc:sldMk cId="606959223" sldId="360"/>
            <ac:spMk id="2" creationId="{BF48FA90-3590-C0A1-6A8B-7DA87483DBB0}"/>
          </ac:spMkLst>
        </pc:spChg>
        <pc:spChg chg="add mod">
          <ac:chgData name="Morgan Dundas" userId="81cd4478-3756-4bb0-9408-1daef597e841" providerId="ADAL" clId="{C74C3E26-8FA9-4DFF-984D-B9BEA199B6E5}" dt="2023-09-20T19:13:06.807" v="225"/>
          <ac:spMkLst>
            <pc:docMk/>
            <pc:sldMk cId="606959223" sldId="360"/>
            <ac:spMk id="4" creationId="{82EE227B-2DD5-EA38-234A-B131D905D6B4}"/>
          </ac:spMkLst>
        </pc:spChg>
        <pc:spChg chg="add mod">
          <ac:chgData name="Morgan Dundas" userId="81cd4478-3756-4bb0-9408-1daef597e841" providerId="ADAL" clId="{C74C3E26-8FA9-4DFF-984D-B9BEA199B6E5}" dt="2023-09-20T19:13:06.807" v="225"/>
          <ac:spMkLst>
            <pc:docMk/>
            <pc:sldMk cId="606959223" sldId="360"/>
            <ac:spMk id="5" creationId="{C075E232-6F77-B0B1-3D07-24183857866C}"/>
          </ac:spMkLst>
        </pc:spChg>
        <pc:spChg chg="add mod">
          <ac:chgData name="Morgan Dundas" userId="81cd4478-3756-4bb0-9408-1daef597e841" providerId="ADAL" clId="{C74C3E26-8FA9-4DFF-984D-B9BEA199B6E5}" dt="2023-09-20T19:23:07.765" v="320" actId="255"/>
          <ac:spMkLst>
            <pc:docMk/>
            <pc:sldMk cId="606959223" sldId="360"/>
            <ac:spMk id="7" creationId="{7D6D79A3-1E8F-D0E7-8DA3-E328482B72CC}"/>
          </ac:spMkLst>
        </pc:spChg>
        <pc:spChg chg="add del mod">
          <ac:chgData name="Morgan Dundas" userId="81cd4478-3756-4bb0-9408-1daef597e841" providerId="ADAL" clId="{C74C3E26-8FA9-4DFF-984D-B9BEA199B6E5}" dt="2023-09-21T19:07:02.332" v="1550" actId="478"/>
          <ac:spMkLst>
            <pc:docMk/>
            <pc:sldMk cId="606959223" sldId="360"/>
            <ac:spMk id="8" creationId="{921E3310-0C7D-338F-C80A-288D79F337F1}"/>
          </ac:spMkLst>
        </pc:spChg>
        <pc:spChg chg="add mod">
          <ac:chgData name="Morgan Dundas" userId="81cd4478-3756-4bb0-9408-1daef597e841" providerId="ADAL" clId="{C74C3E26-8FA9-4DFF-984D-B9BEA199B6E5}" dt="2023-09-21T19:09:30.861" v="1572" actId="206"/>
          <ac:spMkLst>
            <pc:docMk/>
            <pc:sldMk cId="606959223" sldId="360"/>
            <ac:spMk id="9" creationId="{7D32F3EA-4C20-E2C0-2AB5-7D6BFDDA0CDD}"/>
          </ac:spMkLst>
        </pc:spChg>
        <pc:picChg chg="add mod">
          <ac:chgData name="Morgan Dundas" userId="81cd4478-3756-4bb0-9408-1daef597e841" providerId="ADAL" clId="{C74C3E26-8FA9-4DFF-984D-B9BEA199B6E5}" dt="2023-09-27T19:50:54.151" v="4144"/>
          <ac:picMkLst>
            <pc:docMk/>
            <pc:sldMk cId="606959223" sldId="360"/>
            <ac:picMk id="2" creationId="{5DAA4B0D-1796-C0DB-3FA8-DB7D30257360}"/>
          </ac:picMkLst>
        </pc:picChg>
        <pc:picChg chg="add del mod">
          <ac:chgData name="Morgan Dundas" userId="81cd4478-3756-4bb0-9408-1daef597e841" providerId="ADAL" clId="{C74C3E26-8FA9-4DFF-984D-B9BEA199B6E5}" dt="2023-09-20T19:15:07.820" v="240" actId="478"/>
          <ac:picMkLst>
            <pc:docMk/>
            <pc:sldMk cId="606959223" sldId="360"/>
            <ac:picMk id="2" creationId="{C07B553D-BC45-C953-D80C-E7B8CF958E2A}"/>
          </ac:picMkLst>
        </pc:picChg>
        <pc:picChg chg="add mod">
          <ac:chgData name="Morgan Dundas" userId="81cd4478-3756-4bb0-9408-1daef597e841" providerId="ADAL" clId="{C74C3E26-8FA9-4DFF-984D-B9BEA199B6E5}" dt="2023-09-20T19:13:06.807" v="225"/>
          <ac:picMkLst>
            <pc:docMk/>
            <pc:sldMk cId="606959223" sldId="360"/>
            <ac:picMk id="3" creationId="{AA6D67FB-F35C-848D-7625-25F1592B436E}"/>
          </ac:picMkLst>
        </pc:picChg>
        <pc:picChg chg="add mod">
          <ac:chgData name="Morgan Dundas" userId="81cd4478-3756-4bb0-9408-1daef597e841" providerId="ADAL" clId="{C74C3E26-8FA9-4DFF-984D-B9BEA199B6E5}" dt="2023-09-20T19:15:21.184" v="246" actId="29295"/>
          <ac:picMkLst>
            <pc:docMk/>
            <pc:sldMk cId="606959223" sldId="360"/>
            <ac:picMk id="6" creationId="{42531D1A-ADAD-9795-9E5E-DE80EB652415}"/>
          </ac:picMkLst>
        </pc:picChg>
      </pc:sldChg>
      <pc:sldChg chg="addSp delSp modSp new mod">
        <pc:chgData name="Morgan Dundas" userId="81cd4478-3756-4bb0-9408-1daef597e841" providerId="ADAL" clId="{C74C3E26-8FA9-4DFF-984D-B9BEA199B6E5}" dt="2023-09-27T19:50:57.444" v="4145"/>
        <pc:sldMkLst>
          <pc:docMk/>
          <pc:sldMk cId="2665379124" sldId="361"/>
        </pc:sldMkLst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3" creationId="{4D3EC20B-4FCD-83F8-058D-F21877F64BEB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4" creationId="{82B967AD-E65D-C792-823B-D4BFCBCE22BF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5" creationId="{F4F4A227-8C0B-7FCA-FFBD-3513AEC5689A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6" creationId="{B46572AD-9F01-43CB-B158-0A5BB948B7DE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7" creationId="{A1F75123-477C-3B60-F4A2-10D4CA2A471D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8" creationId="{149D588C-5330-1006-2AF4-F9AD5A8389C8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9" creationId="{AEB3074D-C336-D01E-FD7C-CD2EE61CC3B9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10" creationId="{1386C009-78CA-D9AC-CAB4-A13CCE855ACF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11" creationId="{EAC9C5D4-EE49-9762-71E1-E6B44DCFCF81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12" creationId="{5C9AE252-F448-969A-D2FF-E5693B6C2648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13" creationId="{DA835538-CD49-E504-EA86-FC676F4AEE03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14" creationId="{89D0ADAF-1E45-97BC-6ADF-B76115ED9517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15" creationId="{784D2F5A-F9DA-6AE5-CDA7-F11F05A3320B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16" creationId="{A87A07DA-06A7-997B-DAE8-60A137E3BAF1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17" creationId="{2FA32F63-8326-14F7-1886-800DFD70B9EB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18" creationId="{6D6C5E1E-D94E-8B6B-49D7-3E4D515DE948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19" creationId="{2E9DFA4E-795E-4A58-54F8-337E57B53555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20" creationId="{63B4BC0B-1154-5327-808D-B5BCD3D8F5CF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21" creationId="{9AD5726B-E8DE-ADBE-EFD4-2869DDF01CB3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22" creationId="{C5D46691-4D4E-FB82-6273-A982B7A8E8E5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25" creationId="{5C762100-C321-800F-23AA-C814A374AA86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26" creationId="{4F7FDD94-BBC6-7D0B-5A54-F2A6D939F86E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27" creationId="{5A805850-FBDF-3358-3E9E-6D436E669C79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28" creationId="{B6A999F8-2B3B-E43D-6420-7B55689892DF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29" creationId="{21C47E8F-B45A-D033-B3C1-8A30FFFF16FC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30" creationId="{17832971-B847-0FD4-10BB-A7D1DDF69F57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31" creationId="{96150B2F-1FC9-4E96-B0F5-0035CA0FB4B3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32" creationId="{FC9B982D-E5E1-280D-A320-3616717D8AF3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33" creationId="{DAF44739-9009-407A-F4C5-15DF67DEEFC1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34" creationId="{AE28D210-0FE7-40AC-90A2-3E496A258109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35" creationId="{1FE94963-2991-116E-10ED-57721F0B4131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36" creationId="{6D3DF187-BE7E-2908-9EA8-3FB92EF41068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37" creationId="{0E6BB871-767D-D354-9A69-560B45A032F2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38" creationId="{4A5A6D00-88B0-A3B3-5B7D-C3705EF7530F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39" creationId="{69BD9C5C-5370-0641-C31A-2EC53B59F1A9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40" creationId="{380471BC-73B1-8184-46D3-B0679E5EAA8C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41" creationId="{C47C3C2F-0865-F56B-7A82-FD72A26E6B44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42" creationId="{4835C49E-EE7D-E87D-408F-3FFB226CCB51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43" creationId="{1063D184-D60C-CF96-8D84-916D7A23700D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44" creationId="{4792CA56-A8C8-43F0-76CD-0F4991FDA846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45" creationId="{03E9AC26-F7FD-53A0-DC30-ED9B11EC88A1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46" creationId="{3AB1F86D-44F0-19BA-7E9F-DEB4CE29622A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47" creationId="{93743FDD-2DCE-9A50-CC05-FAEB239EB9B1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48" creationId="{CC794D6D-1D35-3C5C-EBC3-BEF4566A0830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49" creationId="{D1F44B2B-9DE0-5500-12B7-2CBE18397FE7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50" creationId="{D838F919-83D1-5437-EFDE-E7F4D0EA5884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51" creationId="{3EB9E299-A591-4B5B-DB0F-7486232EB3B4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52" creationId="{A3FB8E0B-6075-AB45-8FE8-BFC7B8DCE630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53" creationId="{1A389C01-950E-EDBB-1F2E-A54C78F40AA6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54" creationId="{56B87351-4463-C3E4-2163-BC41081B0A97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55" creationId="{843C08E1-7384-F11F-CAC3-361120316C58}"/>
          </ac:spMkLst>
        </pc:spChg>
        <pc:spChg chg="mod">
          <ac:chgData name="Morgan Dundas" userId="81cd4478-3756-4bb0-9408-1daef597e841" providerId="ADAL" clId="{C74C3E26-8FA9-4DFF-984D-B9BEA199B6E5}" dt="2023-09-20T19:24:11.755" v="326"/>
          <ac:spMkLst>
            <pc:docMk/>
            <pc:sldMk cId="2665379124" sldId="361"/>
            <ac:spMk id="56" creationId="{470E84F6-60FB-5568-14C1-741C642A4868}"/>
          </ac:spMkLst>
        </pc:spChg>
        <pc:spChg chg="add mod">
          <ac:chgData name="Morgan Dundas" userId="81cd4478-3756-4bb0-9408-1daef597e841" providerId="ADAL" clId="{C74C3E26-8FA9-4DFF-984D-B9BEA199B6E5}" dt="2023-09-20T19:25:23.953" v="345" actId="1036"/>
          <ac:spMkLst>
            <pc:docMk/>
            <pc:sldMk cId="2665379124" sldId="361"/>
            <ac:spMk id="57" creationId="{079C85BA-20D2-3CB6-6778-16DF085C7C20}"/>
          </ac:spMkLst>
        </pc:spChg>
        <pc:spChg chg="add mod">
          <ac:chgData name="Morgan Dundas" userId="81cd4478-3756-4bb0-9408-1daef597e841" providerId="ADAL" clId="{C74C3E26-8FA9-4DFF-984D-B9BEA199B6E5}" dt="2023-09-20T19:25:23.953" v="345" actId="1036"/>
          <ac:spMkLst>
            <pc:docMk/>
            <pc:sldMk cId="2665379124" sldId="361"/>
            <ac:spMk id="58" creationId="{CD196676-EA2E-531A-88E2-E05676AF21B7}"/>
          </ac:spMkLst>
        </pc:spChg>
        <pc:spChg chg="add mod">
          <ac:chgData name="Morgan Dundas" userId="81cd4478-3756-4bb0-9408-1daef597e841" providerId="ADAL" clId="{C74C3E26-8FA9-4DFF-984D-B9BEA199B6E5}" dt="2023-09-20T19:25:23.953" v="345" actId="1036"/>
          <ac:spMkLst>
            <pc:docMk/>
            <pc:sldMk cId="2665379124" sldId="361"/>
            <ac:spMk id="60" creationId="{705A4D73-0852-3B53-917E-1A7EAC7BA4CC}"/>
          </ac:spMkLst>
        </pc:spChg>
        <pc:spChg chg="add mod">
          <ac:chgData name="Morgan Dundas" userId="81cd4478-3756-4bb0-9408-1daef597e841" providerId="ADAL" clId="{C74C3E26-8FA9-4DFF-984D-B9BEA199B6E5}" dt="2023-09-20T19:25:23.953" v="345" actId="1036"/>
          <ac:spMkLst>
            <pc:docMk/>
            <pc:sldMk cId="2665379124" sldId="361"/>
            <ac:spMk id="61" creationId="{8D7F12B4-2B03-F6A0-93F6-9F631CD15E0D}"/>
          </ac:spMkLst>
        </pc:spChg>
        <pc:spChg chg="add mod">
          <ac:chgData name="Morgan Dundas" userId="81cd4478-3756-4bb0-9408-1daef597e841" providerId="ADAL" clId="{C74C3E26-8FA9-4DFF-984D-B9BEA199B6E5}" dt="2023-09-20T19:25:23.953" v="345" actId="1036"/>
          <ac:spMkLst>
            <pc:docMk/>
            <pc:sldMk cId="2665379124" sldId="361"/>
            <ac:spMk id="62" creationId="{C17FC9AC-26C2-6D4D-D77A-E21C9F6B3E6D}"/>
          </ac:spMkLst>
        </pc:spChg>
        <pc:spChg chg="add mod">
          <ac:chgData name="Morgan Dundas" userId="81cd4478-3756-4bb0-9408-1daef597e841" providerId="ADAL" clId="{C74C3E26-8FA9-4DFF-984D-B9BEA199B6E5}" dt="2023-09-20T19:25:23.953" v="345" actId="1036"/>
          <ac:spMkLst>
            <pc:docMk/>
            <pc:sldMk cId="2665379124" sldId="361"/>
            <ac:spMk id="63" creationId="{5884D618-8AF5-799E-60A0-AD120CF8C871}"/>
          </ac:spMkLst>
        </pc:spChg>
        <pc:spChg chg="add mod">
          <ac:chgData name="Morgan Dundas" userId="81cd4478-3756-4bb0-9408-1daef597e841" providerId="ADAL" clId="{C74C3E26-8FA9-4DFF-984D-B9BEA199B6E5}" dt="2023-09-20T19:25:23.953" v="345" actId="1036"/>
          <ac:spMkLst>
            <pc:docMk/>
            <pc:sldMk cId="2665379124" sldId="361"/>
            <ac:spMk id="64" creationId="{25B87C3D-7A2D-11D7-DF0C-DDEC7469231E}"/>
          </ac:spMkLst>
        </pc:spChg>
        <pc:spChg chg="add mod">
          <ac:chgData name="Morgan Dundas" userId="81cd4478-3756-4bb0-9408-1daef597e841" providerId="ADAL" clId="{C74C3E26-8FA9-4DFF-984D-B9BEA199B6E5}" dt="2023-09-20T19:25:23.953" v="345" actId="1036"/>
          <ac:spMkLst>
            <pc:docMk/>
            <pc:sldMk cId="2665379124" sldId="361"/>
            <ac:spMk id="65" creationId="{B10148D8-57B0-A1ED-7ACE-3968D7766367}"/>
          </ac:spMkLst>
        </pc:spChg>
        <pc:spChg chg="add del mod">
          <ac:chgData name="Morgan Dundas" userId="81cd4478-3756-4bb0-9408-1daef597e841" providerId="ADAL" clId="{C74C3E26-8FA9-4DFF-984D-B9BEA199B6E5}" dt="2023-09-20T19:24:41.015" v="327" actId="478"/>
          <ac:spMkLst>
            <pc:docMk/>
            <pc:sldMk cId="2665379124" sldId="361"/>
            <ac:spMk id="67" creationId="{E83D77A7-329D-AC7B-C701-58B82725C336}"/>
          </ac:spMkLst>
        </pc:spChg>
        <pc:spChg chg="add mod">
          <ac:chgData name="Morgan Dundas" userId="81cd4478-3756-4bb0-9408-1daef597e841" providerId="ADAL" clId="{C74C3E26-8FA9-4DFF-984D-B9BEA199B6E5}" dt="2023-09-20T19:25:46.290" v="363" actId="20577"/>
          <ac:spMkLst>
            <pc:docMk/>
            <pc:sldMk cId="2665379124" sldId="361"/>
            <ac:spMk id="68" creationId="{287C3583-750B-6D55-38A4-4558448ECEDA}"/>
          </ac:spMkLst>
        </pc:spChg>
        <pc:grpChg chg="add mod">
          <ac:chgData name="Morgan Dundas" userId="81cd4478-3756-4bb0-9408-1daef597e841" providerId="ADAL" clId="{C74C3E26-8FA9-4DFF-984D-B9BEA199B6E5}" dt="2023-09-20T19:24:11.755" v="326"/>
          <ac:grpSpMkLst>
            <pc:docMk/>
            <pc:sldMk cId="2665379124" sldId="361"/>
            <ac:grpSpMk id="2" creationId="{1A2FCE23-3692-204F-F5FF-219A3A2D8F72}"/>
          </ac:grpSpMkLst>
        </pc:grpChg>
        <pc:grpChg chg="add mod">
          <ac:chgData name="Morgan Dundas" userId="81cd4478-3756-4bb0-9408-1daef597e841" providerId="ADAL" clId="{C74C3E26-8FA9-4DFF-984D-B9BEA199B6E5}" dt="2023-09-20T19:25:23.953" v="345" actId="1036"/>
          <ac:grpSpMkLst>
            <pc:docMk/>
            <pc:sldMk cId="2665379124" sldId="361"/>
            <ac:grpSpMk id="23" creationId="{F74F8849-E0F6-A5EB-1519-448A4C3BAA44}"/>
          </ac:grpSpMkLst>
        </pc:grpChg>
        <pc:picChg chg="mod">
          <ac:chgData name="Morgan Dundas" userId="81cd4478-3756-4bb0-9408-1daef597e841" providerId="ADAL" clId="{C74C3E26-8FA9-4DFF-984D-B9BEA199B6E5}" dt="2023-09-20T19:24:11.755" v="326"/>
          <ac:picMkLst>
            <pc:docMk/>
            <pc:sldMk cId="2665379124" sldId="361"/>
            <ac:picMk id="24" creationId="{0557BD1F-6D8E-55DC-5FA2-896D82E90658}"/>
          </ac:picMkLst>
        </pc:picChg>
        <pc:picChg chg="add mod ord">
          <ac:chgData name="Morgan Dundas" userId="81cd4478-3756-4bb0-9408-1daef597e841" providerId="ADAL" clId="{C74C3E26-8FA9-4DFF-984D-B9BEA199B6E5}" dt="2023-09-20T19:25:23.953" v="345" actId="1036"/>
          <ac:picMkLst>
            <pc:docMk/>
            <pc:sldMk cId="2665379124" sldId="361"/>
            <ac:picMk id="59" creationId="{F2F175B6-A461-B83F-9223-2933B068AB8B}"/>
          </ac:picMkLst>
        </pc:picChg>
        <pc:picChg chg="add mod">
          <ac:chgData name="Morgan Dundas" userId="81cd4478-3756-4bb0-9408-1daef597e841" providerId="ADAL" clId="{C74C3E26-8FA9-4DFF-984D-B9BEA199B6E5}" dt="2023-09-27T19:50:57.444" v="4145"/>
          <ac:picMkLst>
            <pc:docMk/>
            <pc:sldMk cId="2665379124" sldId="361"/>
            <ac:picMk id="66" creationId="{08C25F8E-A365-F81D-85CB-AA65E38619D4}"/>
          </ac:picMkLst>
        </pc:picChg>
        <pc:picChg chg="add del mod">
          <ac:chgData name="Morgan Dundas" userId="81cd4478-3756-4bb0-9408-1daef597e841" providerId="ADAL" clId="{C74C3E26-8FA9-4DFF-984D-B9BEA199B6E5}" dt="2023-09-20T19:24:49.938" v="328" actId="478"/>
          <ac:picMkLst>
            <pc:docMk/>
            <pc:sldMk cId="2665379124" sldId="361"/>
            <ac:picMk id="66" creationId="{FC059439-42D5-149F-A54E-04847ECBE7EF}"/>
          </ac:picMkLst>
        </pc:picChg>
      </pc:sldChg>
      <pc:sldChg chg="addSp delSp modSp mod ord">
        <pc:chgData name="Morgan Dundas" userId="81cd4478-3756-4bb0-9408-1daef597e841" providerId="ADAL" clId="{C74C3E26-8FA9-4DFF-984D-B9BEA199B6E5}" dt="2023-09-27T19:50:59.971" v="4146"/>
        <pc:sldMkLst>
          <pc:docMk/>
          <pc:sldMk cId="82958417" sldId="362"/>
        </pc:sldMkLst>
        <pc:spChg chg="mod">
          <ac:chgData name="Morgan Dundas" userId="81cd4478-3756-4bb0-9408-1daef597e841" providerId="ADAL" clId="{C74C3E26-8FA9-4DFF-984D-B9BEA199B6E5}" dt="2023-09-21T18:59:46.055" v="1490" actId="14100"/>
          <ac:spMkLst>
            <pc:docMk/>
            <pc:sldMk cId="82958417" sldId="362"/>
            <ac:spMk id="2" creationId="{B37667BF-DBA4-2F09-477A-8A16E0C749BA}"/>
          </ac:spMkLst>
        </pc:spChg>
        <pc:spChg chg="del">
          <ac:chgData name="Morgan Dundas" userId="81cd4478-3756-4bb0-9408-1daef597e841" providerId="ADAL" clId="{C74C3E26-8FA9-4DFF-984D-B9BEA199B6E5}" dt="2023-09-27T15:19:20.971" v="3935" actId="478"/>
          <ac:spMkLst>
            <pc:docMk/>
            <pc:sldMk cId="82958417" sldId="362"/>
            <ac:spMk id="4" creationId="{4EC80E31-310F-A9C2-361E-CF6BD2F75C30}"/>
          </ac:spMkLst>
        </pc:spChg>
        <pc:picChg chg="add mod">
          <ac:chgData name="Morgan Dundas" userId="81cd4478-3756-4bb0-9408-1daef597e841" providerId="ADAL" clId="{C74C3E26-8FA9-4DFF-984D-B9BEA199B6E5}" dt="2023-09-27T19:50:59.971" v="4146"/>
          <ac:picMkLst>
            <pc:docMk/>
            <pc:sldMk cId="82958417" sldId="362"/>
            <ac:picMk id="4" creationId="{AD222A19-9FA7-D87E-E123-3D8D2F35509C}"/>
          </ac:picMkLst>
        </pc:picChg>
        <pc:picChg chg="add mod">
          <ac:chgData name="Morgan Dundas" userId="81cd4478-3756-4bb0-9408-1daef597e841" providerId="ADAL" clId="{C74C3E26-8FA9-4DFF-984D-B9BEA199B6E5}" dt="2023-09-20T19:28:25.076" v="374" actId="1076"/>
          <ac:picMkLst>
            <pc:docMk/>
            <pc:sldMk cId="82958417" sldId="362"/>
            <ac:picMk id="5" creationId="{95FC1800-A369-1865-2C80-097F71BC81F7}"/>
          </ac:picMkLst>
        </pc:picChg>
        <pc:picChg chg="del">
          <ac:chgData name="Morgan Dundas" userId="81cd4478-3756-4bb0-9408-1daef597e841" providerId="ADAL" clId="{C74C3E26-8FA9-4DFF-984D-B9BEA199B6E5}" dt="2023-09-20T19:28:06.958" v="370" actId="478"/>
          <ac:picMkLst>
            <pc:docMk/>
            <pc:sldMk cId="82958417" sldId="362"/>
            <ac:picMk id="7" creationId="{D0988FED-824B-C967-6DFE-7ADC198612AD}"/>
          </ac:picMkLst>
        </pc:picChg>
        <pc:picChg chg="add mod">
          <ac:chgData name="Morgan Dundas" userId="81cd4478-3756-4bb0-9408-1daef597e841" providerId="ADAL" clId="{C74C3E26-8FA9-4DFF-984D-B9BEA199B6E5}" dt="2023-09-20T19:30:09.788" v="383" actId="1076"/>
          <ac:picMkLst>
            <pc:docMk/>
            <pc:sldMk cId="82958417" sldId="362"/>
            <ac:picMk id="8" creationId="{C4ECA8CE-B4A4-7021-0F7F-53710B335A2B}"/>
          </ac:picMkLst>
        </pc:picChg>
        <pc:picChg chg="del mod">
          <ac:chgData name="Morgan Dundas" userId="81cd4478-3756-4bb0-9408-1daef597e841" providerId="ADAL" clId="{C74C3E26-8FA9-4DFF-984D-B9BEA199B6E5}" dt="2023-09-20T19:28:05.836" v="369" actId="478"/>
          <ac:picMkLst>
            <pc:docMk/>
            <pc:sldMk cId="82958417" sldId="362"/>
            <ac:picMk id="10" creationId="{C31746EF-290B-1205-1E19-3C12393E6D92}"/>
          </ac:picMkLst>
        </pc:picChg>
      </pc:sldChg>
      <pc:sldChg chg="addSp delSp modSp new mod">
        <pc:chgData name="Morgan Dundas" userId="81cd4478-3756-4bb0-9408-1daef597e841" providerId="ADAL" clId="{C74C3E26-8FA9-4DFF-984D-B9BEA199B6E5}" dt="2023-09-27T19:51:02.584" v="4147"/>
        <pc:sldMkLst>
          <pc:docMk/>
          <pc:sldMk cId="4118578031" sldId="363"/>
        </pc:sldMkLst>
        <pc:spChg chg="del">
          <ac:chgData name="Morgan Dundas" userId="81cd4478-3756-4bb0-9408-1daef597e841" providerId="ADAL" clId="{C74C3E26-8FA9-4DFF-984D-B9BEA199B6E5}" dt="2023-09-20T19:33:52.396" v="419" actId="478"/>
          <ac:spMkLst>
            <pc:docMk/>
            <pc:sldMk cId="4118578031" sldId="363"/>
            <ac:spMk id="2" creationId="{3485AA73-1E38-92DB-0858-2C5FB5DC8B0C}"/>
          </ac:spMkLst>
        </pc:spChg>
        <pc:spChg chg="del">
          <ac:chgData name="Morgan Dundas" userId="81cd4478-3756-4bb0-9408-1daef597e841" providerId="ADAL" clId="{C74C3E26-8FA9-4DFF-984D-B9BEA199B6E5}" dt="2023-09-20T19:33:51.183" v="418" actId="478"/>
          <ac:spMkLst>
            <pc:docMk/>
            <pc:sldMk cId="4118578031" sldId="363"/>
            <ac:spMk id="3" creationId="{B57B377F-1C05-5422-B065-F1CDFFC17C87}"/>
          </ac:spMkLst>
        </pc:spChg>
        <pc:spChg chg="del">
          <ac:chgData name="Morgan Dundas" userId="81cd4478-3756-4bb0-9408-1daef597e841" providerId="ADAL" clId="{C74C3E26-8FA9-4DFF-984D-B9BEA199B6E5}" dt="2023-09-20T19:33:55.662" v="421" actId="478"/>
          <ac:spMkLst>
            <pc:docMk/>
            <pc:sldMk cId="4118578031" sldId="363"/>
            <ac:spMk id="4" creationId="{AF0AF348-28D6-77BC-B25D-9CCA55A33EDF}"/>
          </ac:spMkLst>
        </pc:spChg>
        <pc:spChg chg="del mod">
          <ac:chgData name="Morgan Dundas" userId="81cd4478-3756-4bb0-9408-1daef597e841" providerId="ADAL" clId="{C74C3E26-8FA9-4DFF-984D-B9BEA199B6E5}" dt="2023-09-20T19:40:46.354" v="526" actId="478"/>
          <ac:spMkLst>
            <pc:docMk/>
            <pc:sldMk cId="4118578031" sldId="363"/>
            <ac:spMk id="9" creationId="{AD96F05F-CE88-3FB2-FA1A-EF7DF599D46B}"/>
          </ac:spMkLst>
        </pc:spChg>
        <pc:spChg chg="del mod">
          <ac:chgData name="Morgan Dundas" userId="81cd4478-3756-4bb0-9408-1daef597e841" providerId="ADAL" clId="{C74C3E26-8FA9-4DFF-984D-B9BEA199B6E5}" dt="2023-09-20T19:40:50.181" v="527" actId="478"/>
          <ac:spMkLst>
            <pc:docMk/>
            <pc:sldMk cId="4118578031" sldId="363"/>
            <ac:spMk id="10" creationId="{2A48DD7B-B092-71CA-AD78-37A81FCEA7E8}"/>
          </ac:spMkLst>
        </pc:spChg>
        <pc:spChg chg="add del mod">
          <ac:chgData name="Morgan Dundas" userId="81cd4478-3756-4bb0-9408-1daef597e841" providerId="ADAL" clId="{C74C3E26-8FA9-4DFF-984D-B9BEA199B6E5}" dt="2023-09-20T19:35:07.144" v="425" actId="478"/>
          <ac:spMkLst>
            <pc:docMk/>
            <pc:sldMk cId="4118578031" sldId="363"/>
            <ac:spMk id="12" creationId="{15013F32-1D62-26F4-0FF9-C3762C31D2B9}"/>
          </ac:spMkLst>
        </pc:spChg>
        <pc:spChg chg="add mod">
          <ac:chgData name="Morgan Dundas" userId="81cd4478-3756-4bb0-9408-1daef597e841" providerId="ADAL" clId="{C74C3E26-8FA9-4DFF-984D-B9BEA199B6E5}" dt="2023-09-20T19:36:50.378" v="468" actId="14100"/>
          <ac:spMkLst>
            <pc:docMk/>
            <pc:sldMk cId="4118578031" sldId="363"/>
            <ac:spMk id="14" creationId="{43B14691-1AC0-A092-DBA6-6F317050E205}"/>
          </ac:spMkLst>
        </pc:spChg>
        <pc:spChg chg="add mod">
          <ac:chgData name="Morgan Dundas" userId="81cd4478-3756-4bb0-9408-1daef597e841" providerId="ADAL" clId="{C74C3E26-8FA9-4DFF-984D-B9BEA199B6E5}" dt="2023-09-20T19:41:06.026" v="529" actId="1076"/>
          <ac:spMkLst>
            <pc:docMk/>
            <pc:sldMk cId="4118578031" sldId="363"/>
            <ac:spMk id="16" creationId="{D2CCDCC7-9943-5B1F-9EC7-928DAF8E2372}"/>
          </ac:spMkLst>
        </pc:spChg>
        <pc:grpChg chg="add del mod">
          <ac:chgData name="Morgan Dundas" userId="81cd4478-3756-4bb0-9408-1daef597e841" providerId="ADAL" clId="{C74C3E26-8FA9-4DFF-984D-B9BEA199B6E5}" dt="2023-09-20T19:40:46.354" v="526" actId="478"/>
          <ac:grpSpMkLst>
            <pc:docMk/>
            <pc:sldMk cId="4118578031" sldId="363"/>
            <ac:grpSpMk id="7" creationId="{C5151345-3538-19EE-754B-33B5C4B8B4BF}"/>
          </ac:grpSpMkLst>
        </pc:grpChg>
        <pc:grpChg chg="del mod">
          <ac:chgData name="Morgan Dundas" userId="81cd4478-3756-4bb0-9408-1daef597e841" providerId="ADAL" clId="{C74C3E26-8FA9-4DFF-984D-B9BEA199B6E5}" dt="2023-09-20T19:40:50.181" v="527" actId="478"/>
          <ac:grpSpMkLst>
            <pc:docMk/>
            <pc:sldMk cId="4118578031" sldId="363"/>
            <ac:grpSpMk id="8" creationId="{93BD5E8E-777B-125F-61B9-EF6137C9B273}"/>
          </ac:grpSpMkLst>
        </pc:grpChg>
        <pc:grpChg chg="add mod">
          <ac:chgData name="Morgan Dundas" userId="81cd4478-3756-4bb0-9408-1daef597e841" providerId="ADAL" clId="{C74C3E26-8FA9-4DFF-984D-B9BEA199B6E5}" dt="2023-09-27T14:16:08.700" v="2828" actId="14100"/>
          <ac:grpSpMkLst>
            <pc:docMk/>
            <pc:sldMk cId="4118578031" sldId="363"/>
            <ac:grpSpMk id="13" creationId="{6436D070-11B0-9977-2444-FC8442F536DD}"/>
          </ac:grpSpMkLst>
        </pc:grpChg>
        <pc:picChg chg="add mod">
          <ac:chgData name="Morgan Dundas" userId="81cd4478-3756-4bb0-9408-1daef597e841" providerId="ADAL" clId="{C74C3E26-8FA9-4DFF-984D-B9BEA199B6E5}" dt="2023-09-27T19:51:02.584" v="4147"/>
          <ac:picMkLst>
            <pc:docMk/>
            <pc:sldMk cId="4118578031" sldId="363"/>
            <ac:picMk id="2" creationId="{5A83186F-5C35-C2BA-B5EF-9EB353AFD23F}"/>
          </ac:picMkLst>
        </pc:picChg>
        <pc:picChg chg="add mod">
          <ac:chgData name="Morgan Dundas" userId="81cd4478-3756-4bb0-9408-1daef597e841" providerId="ADAL" clId="{C74C3E26-8FA9-4DFF-984D-B9BEA199B6E5}" dt="2023-09-20T19:34:17.009" v="423" actId="164"/>
          <ac:picMkLst>
            <pc:docMk/>
            <pc:sldMk cId="4118578031" sldId="363"/>
            <ac:picMk id="5" creationId="{F080F5E5-4B1A-3468-ECAA-78587F3A6238}"/>
          </ac:picMkLst>
        </pc:picChg>
        <pc:picChg chg="add mod">
          <ac:chgData name="Morgan Dundas" userId="81cd4478-3756-4bb0-9408-1daef597e841" providerId="ADAL" clId="{C74C3E26-8FA9-4DFF-984D-B9BEA199B6E5}" dt="2023-09-20T19:34:17.009" v="423" actId="164"/>
          <ac:picMkLst>
            <pc:docMk/>
            <pc:sldMk cId="4118578031" sldId="363"/>
            <ac:picMk id="6" creationId="{715C2704-6C24-972F-1575-F053F7C1C3B8}"/>
          </ac:picMkLst>
        </pc:picChg>
        <pc:cxnChg chg="del mod">
          <ac:chgData name="Morgan Dundas" userId="81cd4478-3756-4bb0-9408-1daef597e841" providerId="ADAL" clId="{C74C3E26-8FA9-4DFF-984D-B9BEA199B6E5}" dt="2023-09-20T19:40:52.061" v="528" actId="478"/>
          <ac:cxnSpMkLst>
            <pc:docMk/>
            <pc:sldMk cId="4118578031" sldId="363"/>
            <ac:cxnSpMk id="11" creationId="{708C93A1-E183-517B-045A-51DA418A9434}"/>
          </ac:cxnSpMkLst>
        </pc:cxnChg>
        <pc:cxnChg chg="add mod">
          <ac:chgData name="Morgan Dundas" userId="81cd4478-3756-4bb0-9408-1daef597e841" providerId="ADAL" clId="{C74C3E26-8FA9-4DFF-984D-B9BEA199B6E5}" dt="2023-09-20T19:41:06.026" v="529" actId="1076"/>
          <ac:cxnSpMkLst>
            <pc:docMk/>
            <pc:sldMk cId="4118578031" sldId="363"/>
            <ac:cxnSpMk id="15" creationId="{4A5593C7-0A1A-A513-D194-FB4E183E519D}"/>
          </ac:cxnSpMkLst>
        </pc:cxnChg>
      </pc:sldChg>
      <pc:sldChg chg="addSp delSp modSp new mod">
        <pc:chgData name="Morgan Dundas" userId="81cd4478-3756-4bb0-9408-1daef597e841" providerId="ADAL" clId="{C74C3E26-8FA9-4DFF-984D-B9BEA199B6E5}" dt="2023-09-27T19:51:09.080" v="4148"/>
        <pc:sldMkLst>
          <pc:docMk/>
          <pc:sldMk cId="1909102156" sldId="364"/>
        </pc:sldMkLst>
        <pc:spChg chg="del">
          <ac:chgData name="Morgan Dundas" userId="81cd4478-3756-4bb0-9408-1daef597e841" providerId="ADAL" clId="{C74C3E26-8FA9-4DFF-984D-B9BEA199B6E5}" dt="2023-09-20T19:37:16.936" v="471" actId="478"/>
          <ac:spMkLst>
            <pc:docMk/>
            <pc:sldMk cId="1909102156" sldId="364"/>
            <ac:spMk id="2" creationId="{89C1B741-B6A8-2777-E37D-423C3F2D5479}"/>
          </ac:spMkLst>
        </pc:spChg>
        <pc:spChg chg="del">
          <ac:chgData name="Morgan Dundas" userId="81cd4478-3756-4bb0-9408-1daef597e841" providerId="ADAL" clId="{C74C3E26-8FA9-4DFF-984D-B9BEA199B6E5}" dt="2023-09-20T19:37:15.754" v="470" actId="478"/>
          <ac:spMkLst>
            <pc:docMk/>
            <pc:sldMk cId="1909102156" sldId="364"/>
            <ac:spMk id="3" creationId="{3353807B-3406-546B-C4DD-125606623C02}"/>
          </ac:spMkLst>
        </pc:spChg>
        <pc:spChg chg="del">
          <ac:chgData name="Morgan Dundas" userId="81cd4478-3756-4bb0-9408-1daef597e841" providerId="ADAL" clId="{C74C3E26-8FA9-4DFF-984D-B9BEA199B6E5}" dt="2023-09-27T15:19:16.462" v="3934" actId="478"/>
          <ac:spMkLst>
            <pc:docMk/>
            <pc:sldMk cId="1909102156" sldId="364"/>
            <ac:spMk id="4" creationId="{73EBC312-4C8D-BA2E-214B-89FB0158D36E}"/>
          </ac:spMkLst>
        </pc:spChg>
        <pc:spChg chg="del mod topLvl">
          <ac:chgData name="Morgan Dundas" userId="81cd4478-3756-4bb0-9408-1daef597e841" providerId="ADAL" clId="{C74C3E26-8FA9-4DFF-984D-B9BEA199B6E5}" dt="2023-09-20T19:40:14.389" v="522" actId="478"/>
          <ac:spMkLst>
            <pc:docMk/>
            <pc:sldMk cId="1909102156" sldId="364"/>
            <ac:spMk id="9" creationId="{D61817D9-F1AA-CB88-3374-5B8931D12499}"/>
          </ac:spMkLst>
        </pc:spChg>
        <pc:spChg chg="del mod topLvl">
          <ac:chgData name="Morgan Dundas" userId="81cd4478-3756-4bb0-9408-1daef597e841" providerId="ADAL" clId="{C74C3E26-8FA9-4DFF-984D-B9BEA199B6E5}" dt="2023-09-20T19:40:18.373" v="523" actId="478"/>
          <ac:spMkLst>
            <pc:docMk/>
            <pc:sldMk cId="1909102156" sldId="364"/>
            <ac:spMk id="10" creationId="{7108B813-D4D1-8B83-3BE6-8597675AA3D4}"/>
          </ac:spMkLst>
        </pc:spChg>
        <pc:spChg chg="add mod topLvl">
          <ac:chgData name="Morgan Dundas" userId="81cd4478-3756-4bb0-9408-1daef597e841" providerId="ADAL" clId="{C74C3E26-8FA9-4DFF-984D-B9BEA199B6E5}" dt="2023-09-20T19:46:55.092" v="539" actId="165"/>
          <ac:spMkLst>
            <pc:docMk/>
            <pc:sldMk cId="1909102156" sldId="364"/>
            <ac:spMk id="12" creationId="{4BCD96D0-4BFA-7DA4-FD06-8D0A539BB74A}"/>
          </ac:spMkLst>
        </pc:spChg>
        <pc:spChg chg="add mod">
          <ac:chgData name="Morgan Dundas" userId="81cd4478-3756-4bb0-9408-1daef597e841" providerId="ADAL" clId="{C74C3E26-8FA9-4DFF-984D-B9BEA199B6E5}" dt="2023-09-20T19:41:25.057" v="530"/>
          <ac:spMkLst>
            <pc:docMk/>
            <pc:sldMk cId="1909102156" sldId="364"/>
            <ac:spMk id="13" creationId="{CD3AFBC4-9392-4C9B-71EF-5B2106191941}"/>
          </ac:spMkLst>
        </pc:spChg>
        <pc:grpChg chg="add del mod">
          <ac:chgData name="Morgan Dundas" userId="81cd4478-3756-4bb0-9408-1daef597e841" providerId="ADAL" clId="{C74C3E26-8FA9-4DFF-984D-B9BEA199B6E5}" dt="2023-09-20T19:40:14.389" v="522" actId="478"/>
          <ac:grpSpMkLst>
            <pc:docMk/>
            <pc:sldMk cId="1909102156" sldId="364"/>
            <ac:grpSpMk id="7" creationId="{89A2F610-D197-DBCC-811B-B66AACE719EB}"/>
          </ac:grpSpMkLst>
        </pc:grpChg>
        <pc:grpChg chg="del mod topLvl">
          <ac:chgData name="Morgan Dundas" userId="81cd4478-3756-4bb0-9408-1daef597e841" providerId="ADAL" clId="{C74C3E26-8FA9-4DFF-984D-B9BEA199B6E5}" dt="2023-09-20T19:40:18.373" v="523" actId="478"/>
          <ac:grpSpMkLst>
            <pc:docMk/>
            <pc:sldMk cId="1909102156" sldId="364"/>
            <ac:grpSpMk id="8" creationId="{EEE6378D-7CB2-A184-D5FB-66464A514F28}"/>
          </ac:grpSpMkLst>
        </pc:grpChg>
        <pc:grpChg chg="add del mod">
          <ac:chgData name="Morgan Dundas" userId="81cd4478-3756-4bb0-9408-1daef597e841" providerId="ADAL" clId="{C74C3E26-8FA9-4DFF-984D-B9BEA199B6E5}" dt="2023-09-20T19:46:55.092" v="539" actId="165"/>
          <ac:grpSpMkLst>
            <pc:docMk/>
            <pc:sldMk cId="1909102156" sldId="364"/>
            <ac:grpSpMk id="14" creationId="{9188459E-B746-28C1-3E93-069128788D01}"/>
          </ac:grpSpMkLst>
        </pc:grpChg>
        <pc:picChg chg="add mod">
          <ac:chgData name="Morgan Dundas" userId="81cd4478-3756-4bb0-9408-1daef597e841" providerId="ADAL" clId="{C74C3E26-8FA9-4DFF-984D-B9BEA199B6E5}" dt="2023-09-27T19:51:09.080" v="4148"/>
          <ac:picMkLst>
            <pc:docMk/>
            <pc:sldMk cId="1909102156" sldId="364"/>
            <ac:picMk id="2" creationId="{5FB16F64-42BE-9336-FCC8-A56A96A9EF1D}"/>
          </ac:picMkLst>
        </pc:picChg>
        <pc:picChg chg="add mod topLvl">
          <ac:chgData name="Morgan Dundas" userId="81cd4478-3756-4bb0-9408-1daef597e841" providerId="ADAL" clId="{C74C3E26-8FA9-4DFF-984D-B9BEA199B6E5}" dt="2023-09-20T19:46:55.092" v="539" actId="165"/>
          <ac:picMkLst>
            <pc:docMk/>
            <pc:sldMk cId="1909102156" sldId="364"/>
            <ac:picMk id="5" creationId="{500D7784-9BDB-E353-5EA1-629E676E38CD}"/>
          </ac:picMkLst>
        </pc:picChg>
        <pc:picChg chg="add mod topLvl">
          <ac:chgData name="Morgan Dundas" userId="81cd4478-3756-4bb0-9408-1daef597e841" providerId="ADAL" clId="{C74C3E26-8FA9-4DFF-984D-B9BEA199B6E5}" dt="2023-09-20T19:46:55.092" v="539" actId="165"/>
          <ac:picMkLst>
            <pc:docMk/>
            <pc:sldMk cId="1909102156" sldId="364"/>
            <ac:picMk id="6" creationId="{4B49EE4A-3207-7D7A-E877-D04AA15C73F9}"/>
          </ac:picMkLst>
        </pc:picChg>
        <pc:cxnChg chg="mod topLvl">
          <ac:chgData name="Morgan Dundas" userId="81cd4478-3756-4bb0-9408-1daef597e841" providerId="ADAL" clId="{C74C3E26-8FA9-4DFF-984D-B9BEA199B6E5}" dt="2023-09-20T19:46:55.092" v="539" actId="165"/>
          <ac:cxnSpMkLst>
            <pc:docMk/>
            <pc:sldMk cId="1909102156" sldId="364"/>
            <ac:cxnSpMk id="11" creationId="{A849628A-4329-2994-0A56-B1FA4094F730}"/>
          </ac:cxnSpMkLst>
        </pc:cxnChg>
      </pc:sldChg>
      <pc:sldChg chg="addSp delSp modSp new mod">
        <pc:chgData name="Morgan Dundas" userId="81cd4478-3756-4bb0-9408-1daef597e841" providerId="ADAL" clId="{C74C3E26-8FA9-4DFF-984D-B9BEA199B6E5}" dt="2023-09-27T19:51:10.574" v="4149"/>
        <pc:sldMkLst>
          <pc:docMk/>
          <pc:sldMk cId="1304790344" sldId="365"/>
        </pc:sldMkLst>
        <pc:spChg chg="del">
          <ac:chgData name="Morgan Dundas" userId="81cd4478-3756-4bb0-9408-1daef597e841" providerId="ADAL" clId="{C74C3E26-8FA9-4DFF-984D-B9BEA199B6E5}" dt="2023-09-20T19:42:23.929" v="535" actId="478"/>
          <ac:spMkLst>
            <pc:docMk/>
            <pc:sldMk cId="1304790344" sldId="365"/>
            <ac:spMk id="2" creationId="{66B15CAF-8D77-6AFF-52A0-EC391BC95133}"/>
          </ac:spMkLst>
        </pc:spChg>
        <pc:spChg chg="del">
          <ac:chgData name="Morgan Dundas" userId="81cd4478-3756-4bb0-9408-1daef597e841" providerId="ADAL" clId="{C74C3E26-8FA9-4DFF-984D-B9BEA199B6E5}" dt="2023-09-20T19:42:21.041" v="534" actId="478"/>
          <ac:spMkLst>
            <pc:docMk/>
            <pc:sldMk cId="1304790344" sldId="365"/>
            <ac:spMk id="3" creationId="{B3B3B791-2508-F521-A043-8F32EAC86776}"/>
          </ac:spMkLst>
        </pc:spChg>
        <pc:spChg chg="del">
          <ac:chgData name="Morgan Dundas" userId="81cd4478-3756-4bb0-9408-1daef597e841" providerId="ADAL" clId="{C74C3E26-8FA9-4DFF-984D-B9BEA199B6E5}" dt="2023-09-27T15:19:14.526" v="3933" actId="478"/>
          <ac:spMkLst>
            <pc:docMk/>
            <pc:sldMk cId="1304790344" sldId="365"/>
            <ac:spMk id="4" creationId="{F299DA1A-8790-59F3-423E-57A237DD999B}"/>
          </ac:spMkLst>
        </pc:spChg>
        <pc:spChg chg="mod">
          <ac:chgData name="Morgan Dundas" userId="81cd4478-3756-4bb0-9408-1daef597e841" providerId="ADAL" clId="{C74C3E26-8FA9-4DFF-984D-B9BEA199B6E5}" dt="2023-09-20T19:42:26.249" v="536"/>
          <ac:spMkLst>
            <pc:docMk/>
            <pc:sldMk cId="1304790344" sldId="365"/>
            <ac:spMk id="9" creationId="{E6E83384-CCDD-725A-B18C-E5CC0AE90CE4}"/>
          </ac:spMkLst>
        </pc:spChg>
        <pc:spChg chg="mod">
          <ac:chgData name="Morgan Dundas" userId="81cd4478-3756-4bb0-9408-1daef597e841" providerId="ADAL" clId="{C74C3E26-8FA9-4DFF-984D-B9BEA199B6E5}" dt="2023-09-20T19:42:26.249" v="536"/>
          <ac:spMkLst>
            <pc:docMk/>
            <pc:sldMk cId="1304790344" sldId="365"/>
            <ac:spMk id="10" creationId="{49F4B0B4-32CB-244F-112D-C7848F6567E1}"/>
          </ac:spMkLst>
        </pc:spChg>
        <pc:spChg chg="add mod topLvl">
          <ac:chgData name="Morgan Dundas" userId="81cd4478-3756-4bb0-9408-1daef597e841" providerId="ADAL" clId="{C74C3E26-8FA9-4DFF-984D-B9BEA199B6E5}" dt="2023-09-20T19:53:48.997" v="568" actId="165"/>
          <ac:spMkLst>
            <pc:docMk/>
            <pc:sldMk cId="1304790344" sldId="365"/>
            <ac:spMk id="13" creationId="{8B018666-3B89-502B-E18F-B5FAC9CCFD22}"/>
          </ac:spMkLst>
        </pc:spChg>
        <pc:spChg chg="add mod">
          <ac:chgData name="Morgan Dundas" userId="81cd4478-3756-4bb0-9408-1daef597e841" providerId="ADAL" clId="{C74C3E26-8FA9-4DFF-984D-B9BEA199B6E5}" dt="2023-09-20T19:53:03.482" v="560"/>
          <ac:spMkLst>
            <pc:docMk/>
            <pc:sldMk cId="1304790344" sldId="365"/>
            <ac:spMk id="14" creationId="{43D55578-01DF-0A78-147B-E1AB75A2A216}"/>
          </ac:spMkLst>
        </pc:spChg>
        <pc:grpChg chg="add del mod">
          <ac:chgData name="Morgan Dundas" userId="81cd4478-3756-4bb0-9408-1daef597e841" providerId="ADAL" clId="{C74C3E26-8FA9-4DFF-984D-B9BEA199B6E5}" dt="2023-09-20T19:47:04.972" v="541" actId="478"/>
          <ac:grpSpMkLst>
            <pc:docMk/>
            <pc:sldMk cId="1304790344" sldId="365"/>
            <ac:grpSpMk id="7" creationId="{45E2C8C1-8375-00EA-54F2-BD7EEF6D6B5D}"/>
          </ac:grpSpMkLst>
        </pc:grpChg>
        <pc:grpChg chg="mod">
          <ac:chgData name="Morgan Dundas" userId="81cd4478-3756-4bb0-9408-1daef597e841" providerId="ADAL" clId="{C74C3E26-8FA9-4DFF-984D-B9BEA199B6E5}" dt="2023-09-20T19:42:26.249" v="536"/>
          <ac:grpSpMkLst>
            <pc:docMk/>
            <pc:sldMk cId="1304790344" sldId="365"/>
            <ac:grpSpMk id="8" creationId="{DAE18191-7979-8DF5-92B2-9F7EB6148FF2}"/>
          </ac:grpSpMkLst>
        </pc:grpChg>
        <pc:grpChg chg="add del mod">
          <ac:chgData name="Morgan Dundas" userId="81cd4478-3756-4bb0-9408-1daef597e841" providerId="ADAL" clId="{C74C3E26-8FA9-4DFF-984D-B9BEA199B6E5}" dt="2023-09-20T19:53:48.997" v="568" actId="165"/>
          <ac:grpSpMkLst>
            <pc:docMk/>
            <pc:sldMk cId="1304790344" sldId="365"/>
            <ac:grpSpMk id="15" creationId="{9C0C4DF2-B542-9460-A805-C610A5AC51DE}"/>
          </ac:grpSpMkLst>
        </pc:grpChg>
        <pc:picChg chg="add mod">
          <ac:chgData name="Morgan Dundas" userId="81cd4478-3756-4bb0-9408-1daef597e841" providerId="ADAL" clId="{C74C3E26-8FA9-4DFF-984D-B9BEA199B6E5}" dt="2023-09-27T19:51:10.574" v="4149"/>
          <ac:picMkLst>
            <pc:docMk/>
            <pc:sldMk cId="1304790344" sldId="365"/>
            <ac:picMk id="2" creationId="{76B53DFA-83E8-3E63-72B5-89919022F93C}"/>
          </ac:picMkLst>
        </pc:picChg>
        <pc:picChg chg="add mod topLvl">
          <ac:chgData name="Morgan Dundas" userId="81cd4478-3756-4bb0-9408-1daef597e841" providerId="ADAL" clId="{C74C3E26-8FA9-4DFF-984D-B9BEA199B6E5}" dt="2023-09-20T19:53:48.997" v="568" actId="165"/>
          <ac:picMkLst>
            <pc:docMk/>
            <pc:sldMk cId="1304790344" sldId="365"/>
            <ac:picMk id="5" creationId="{171FFCC3-0A10-3F0D-6F79-9F456E28EFFA}"/>
          </ac:picMkLst>
        </pc:picChg>
        <pc:picChg chg="add mod topLvl">
          <ac:chgData name="Morgan Dundas" userId="81cd4478-3756-4bb0-9408-1daef597e841" providerId="ADAL" clId="{C74C3E26-8FA9-4DFF-984D-B9BEA199B6E5}" dt="2023-09-20T19:53:48.997" v="568" actId="165"/>
          <ac:picMkLst>
            <pc:docMk/>
            <pc:sldMk cId="1304790344" sldId="365"/>
            <ac:picMk id="6" creationId="{C2150245-2409-3BA8-BEE2-0EA6501F936B}"/>
          </ac:picMkLst>
        </pc:picChg>
        <pc:cxnChg chg="mod">
          <ac:chgData name="Morgan Dundas" userId="81cd4478-3756-4bb0-9408-1daef597e841" providerId="ADAL" clId="{C74C3E26-8FA9-4DFF-984D-B9BEA199B6E5}" dt="2023-09-20T19:42:26.249" v="536"/>
          <ac:cxnSpMkLst>
            <pc:docMk/>
            <pc:sldMk cId="1304790344" sldId="365"/>
            <ac:cxnSpMk id="11" creationId="{1BED5221-C453-06FF-7A68-1BDF9A422275}"/>
          </ac:cxnSpMkLst>
        </pc:cxnChg>
        <pc:cxnChg chg="add mod topLvl">
          <ac:chgData name="Morgan Dundas" userId="81cd4478-3756-4bb0-9408-1daef597e841" providerId="ADAL" clId="{C74C3E26-8FA9-4DFF-984D-B9BEA199B6E5}" dt="2023-09-20T19:53:48.997" v="568" actId="165"/>
          <ac:cxnSpMkLst>
            <pc:docMk/>
            <pc:sldMk cId="1304790344" sldId="365"/>
            <ac:cxnSpMk id="12" creationId="{137B42FA-D92F-C61F-5969-A0943D986843}"/>
          </ac:cxnSpMkLst>
        </pc:cxnChg>
      </pc:sldChg>
      <pc:sldChg chg="add del">
        <pc:chgData name="Morgan Dundas" userId="81cd4478-3756-4bb0-9408-1daef597e841" providerId="ADAL" clId="{C74C3E26-8FA9-4DFF-984D-B9BEA199B6E5}" dt="2023-09-20T19:46:47.094" v="538" actId="47"/>
        <pc:sldMkLst>
          <pc:docMk/>
          <pc:sldMk cId="317326362" sldId="366"/>
        </pc:sldMkLst>
      </pc:sldChg>
      <pc:sldChg chg="addSp delSp modSp new mod">
        <pc:chgData name="Morgan Dundas" userId="81cd4478-3756-4bb0-9408-1daef597e841" providerId="ADAL" clId="{C74C3E26-8FA9-4DFF-984D-B9BEA199B6E5}" dt="2023-09-27T19:51:12.781" v="4150"/>
        <pc:sldMkLst>
          <pc:docMk/>
          <pc:sldMk cId="3764651615" sldId="366"/>
        </pc:sldMkLst>
        <pc:spChg chg="del">
          <ac:chgData name="Morgan Dundas" userId="81cd4478-3756-4bb0-9408-1daef597e841" providerId="ADAL" clId="{C74C3E26-8FA9-4DFF-984D-B9BEA199B6E5}" dt="2023-09-20T19:52:50.461" v="558" actId="478"/>
          <ac:spMkLst>
            <pc:docMk/>
            <pc:sldMk cId="3764651615" sldId="366"/>
            <ac:spMk id="2" creationId="{60F1F83F-5BD1-40FB-08B4-79A472DA5F4D}"/>
          </ac:spMkLst>
        </pc:spChg>
        <pc:spChg chg="del">
          <ac:chgData name="Morgan Dundas" userId="81cd4478-3756-4bb0-9408-1daef597e841" providerId="ADAL" clId="{C74C3E26-8FA9-4DFF-984D-B9BEA199B6E5}" dt="2023-09-20T19:52:48.622" v="557" actId="478"/>
          <ac:spMkLst>
            <pc:docMk/>
            <pc:sldMk cId="3764651615" sldId="366"/>
            <ac:spMk id="3" creationId="{E9DEAA6E-757C-B1FB-F4DE-28E202D6779F}"/>
          </ac:spMkLst>
        </pc:spChg>
        <pc:spChg chg="del mod">
          <ac:chgData name="Morgan Dundas" userId="81cd4478-3756-4bb0-9408-1daef597e841" providerId="ADAL" clId="{C74C3E26-8FA9-4DFF-984D-B9BEA199B6E5}" dt="2023-09-27T15:19:11.748" v="3932" actId="478"/>
          <ac:spMkLst>
            <pc:docMk/>
            <pc:sldMk cId="3764651615" sldId="366"/>
            <ac:spMk id="4" creationId="{B322B0E0-AE27-C235-D938-B04C16D241CF}"/>
          </ac:spMkLst>
        </pc:spChg>
        <pc:spChg chg="del mod">
          <ac:chgData name="Morgan Dundas" userId="81cd4478-3756-4bb0-9408-1daef597e841" providerId="ADAL" clId="{C74C3E26-8FA9-4DFF-984D-B9BEA199B6E5}" dt="2023-09-20T19:54:29.546" v="569" actId="478"/>
          <ac:spMkLst>
            <pc:docMk/>
            <pc:sldMk cId="3764651615" sldId="366"/>
            <ac:spMk id="10" creationId="{5488B5F1-ADEC-5314-6A52-55E2C84E988F}"/>
          </ac:spMkLst>
        </pc:spChg>
        <pc:spChg chg="del mod">
          <ac:chgData name="Morgan Dundas" userId="81cd4478-3756-4bb0-9408-1daef597e841" providerId="ADAL" clId="{C74C3E26-8FA9-4DFF-984D-B9BEA199B6E5}" dt="2023-09-20T19:54:33.135" v="570" actId="478"/>
          <ac:spMkLst>
            <pc:docMk/>
            <pc:sldMk cId="3764651615" sldId="366"/>
            <ac:spMk id="11" creationId="{B2FD25D0-20EC-2B7E-B9BD-62F80CAE58A0}"/>
          </ac:spMkLst>
        </pc:spChg>
        <pc:spChg chg="add mod">
          <ac:chgData name="Morgan Dundas" userId="81cd4478-3756-4bb0-9408-1daef597e841" providerId="ADAL" clId="{C74C3E26-8FA9-4DFF-984D-B9BEA199B6E5}" dt="2023-09-20T19:53:24.699" v="565"/>
          <ac:spMkLst>
            <pc:docMk/>
            <pc:sldMk cId="3764651615" sldId="366"/>
            <ac:spMk id="13" creationId="{CB07A96F-979A-6115-A9FB-6FF2A70766D7}"/>
          </ac:spMkLst>
        </pc:spChg>
        <pc:spChg chg="add mod">
          <ac:chgData name="Morgan Dundas" userId="81cd4478-3756-4bb0-9408-1daef597e841" providerId="ADAL" clId="{C74C3E26-8FA9-4DFF-984D-B9BEA199B6E5}" dt="2023-09-20T20:02:41.314" v="576" actId="1076"/>
          <ac:spMkLst>
            <pc:docMk/>
            <pc:sldMk cId="3764651615" sldId="366"/>
            <ac:spMk id="16" creationId="{CD424B4C-20E4-18D6-E6C2-6AF60CB07316}"/>
          </ac:spMkLst>
        </pc:spChg>
        <pc:grpChg chg="add del mod">
          <ac:chgData name="Morgan Dundas" userId="81cd4478-3756-4bb0-9408-1daef597e841" providerId="ADAL" clId="{C74C3E26-8FA9-4DFF-984D-B9BEA199B6E5}" dt="2023-09-20T19:54:29.546" v="569" actId="478"/>
          <ac:grpSpMkLst>
            <pc:docMk/>
            <pc:sldMk cId="3764651615" sldId="366"/>
            <ac:grpSpMk id="8" creationId="{73EDE7AD-10AA-6BCE-1E38-E3A4919A9E92}"/>
          </ac:grpSpMkLst>
        </pc:grpChg>
        <pc:grpChg chg="del mod">
          <ac:chgData name="Morgan Dundas" userId="81cd4478-3756-4bb0-9408-1daef597e841" providerId="ADAL" clId="{C74C3E26-8FA9-4DFF-984D-B9BEA199B6E5}" dt="2023-09-20T19:54:33.135" v="570" actId="478"/>
          <ac:grpSpMkLst>
            <pc:docMk/>
            <pc:sldMk cId="3764651615" sldId="366"/>
            <ac:grpSpMk id="9" creationId="{F822A33F-2AFD-C54D-AD70-037B1B46FD19}"/>
          </ac:grpSpMkLst>
        </pc:grpChg>
        <pc:grpChg chg="add mod">
          <ac:chgData name="Morgan Dundas" userId="81cd4478-3756-4bb0-9408-1daef597e841" providerId="ADAL" clId="{C74C3E26-8FA9-4DFF-984D-B9BEA199B6E5}" dt="2023-09-20T20:02:41.314" v="576" actId="1076"/>
          <ac:grpSpMkLst>
            <pc:docMk/>
            <pc:sldMk cId="3764651615" sldId="366"/>
            <ac:grpSpMk id="14" creationId="{BB559768-AE98-7FF5-AEB8-9B09910E7302}"/>
          </ac:grpSpMkLst>
        </pc:grpChg>
        <pc:picChg chg="add mod">
          <ac:chgData name="Morgan Dundas" userId="81cd4478-3756-4bb0-9408-1daef597e841" providerId="ADAL" clId="{C74C3E26-8FA9-4DFF-984D-B9BEA199B6E5}" dt="2023-09-27T19:51:12.781" v="4150"/>
          <ac:picMkLst>
            <pc:docMk/>
            <pc:sldMk cId="3764651615" sldId="366"/>
            <ac:picMk id="2" creationId="{F3C405FB-3F9F-A1B1-0A97-ED2498A9D195}"/>
          </ac:picMkLst>
        </pc:picChg>
        <pc:picChg chg="add mod">
          <ac:chgData name="Morgan Dundas" userId="81cd4478-3756-4bb0-9408-1daef597e841" providerId="ADAL" clId="{C74C3E26-8FA9-4DFF-984D-B9BEA199B6E5}" dt="2023-09-20T19:53:31.454" v="566" actId="164"/>
          <ac:picMkLst>
            <pc:docMk/>
            <pc:sldMk cId="3764651615" sldId="366"/>
            <ac:picMk id="5" creationId="{197A38A4-3A10-4A0E-AF75-D2EB8471A20F}"/>
          </ac:picMkLst>
        </pc:picChg>
        <pc:picChg chg="add mod">
          <ac:chgData name="Morgan Dundas" userId="81cd4478-3756-4bb0-9408-1daef597e841" providerId="ADAL" clId="{C74C3E26-8FA9-4DFF-984D-B9BEA199B6E5}" dt="2023-09-20T19:53:31.454" v="566" actId="164"/>
          <ac:picMkLst>
            <pc:docMk/>
            <pc:sldMk cId="3764651615" sldId="366"/>
            <ac:picMk id="6" creationId="{D78B0F13-6F0A-92DB-A2D9-8A69C46CCF55}"/>
          </ac:picMkLst>
        </pc:picChg>
        <pc:picChg chg="add mod">
          <ac:chgData name="Morgan Dundas" userId="81cd4478-3756-4bb0-9408-1daef597e841" providerId="ADAL" clId="{C74C3E26-8FA9-4DFF-984D-B9BEA199B6E5}" dt="2023-09-20T19:53:31.454" v="566" actId="164"/>
          <ac:picMkLst>
            <pc:docMk/>
            <pc:sldMk cId="3764651615" sldId="366"/>
            <ac:picMk id="7" creationId="{6ED5C9B9-F15F-0928-3D52-70BB97983FA2}"/>
          </ac:picMkLst>
        </pc:picChg>
        <pc:cxnChg chg="del mod">
          <ac:chgData name="Morgan Dundas" userId="81cd4478-3756-4bb0-9408-1daef597e841" providerId="ADAL" clId="{C74C3E26-8FA9-4DFF-984D-B9BEA199B6E5}" dt="2023-09-20T19:54:35.217" v="571" actId="478"/>
          <ac:cxnSpMkLst>
            <pc:docMk/>
            <pc:sldMk cId="3764651615" sldId="366"/>
            <ac:cxnSpMk id="12" creationId="{870D55B3-C50A-BBA9-742D-1F843064F1E4}"/>
          </ac:cxnSpMkLst>
        </pc:cxnChg>
        <pc:cxnChg chg="add mod">
          <ac:chgData name="Morgan Dundas" userId="81cd4478-3756-4bb0-9408-1daef597e841" providerId="ADAL" clId="{C74C3E26-8FA9-4DFF-984D-B9BEA199B6E5}" dt="2023-09-20T20:02:41.314" v="576" actId="1076"/>
          <ac:cxnSpMkLst>
            <pc:docMk/>
            <pc:sldMk cId="3764651615" sldId="366"/>
            <ac:cxnSpMk id="15" creationId="{0A1D04B5-AE36-C1EB-9307-DE92F919C722}"/>
          </ac:cxnSpMkLst>
        </pc:cxnChg>
      </pc:sldChg>
      <pc:sldChg chg="addSp delSp modSp new mod">
        <pc:chgData name="Morgan Dundas" userId="81cd4478-3756-4bb0-9408-1daef597e841" providerId="ADAL" clId="{C74C3E26-8FA9-4DFF-984D-B9BEA199B6E5}" dt="2023-09-27T19:51:15.406" v="4151"/>
        <pc:sldMkLst>
          <pc:docMk/>
          <pc:sldMk cId="2578047058" sldId="367"/>
        </pc:sldMkLst>
        <pc:spChg chg="del">
          <ac:chgData name="Morgan Dundas" userId="81cd4478-3756-4bb0-9408-1daef597e841" providerId="ADAL" clId="{C74C3E26-8FA9-4DFF-984D-B9BEA199B6E5}" dt="2023-09-20T20:03:07.498" v="579" actId="478"/>
          <ac:spMkLst>
            <pc:docMk/>
            <pc:sldMk cId="2578047058" sldId="367"/>
            <ac:spMk id="2" creationId="{B45DFD04-6D8A-ACCD-B6C1-1921B58F622D}"/>
          </ac:spMkLst>
        </pc:spChg>
        <pc:spChg chg="del">
          <ac:chgData name="Morgan Dundas" userId="81cd4478-3756-4bb0-9408-1daef597e841" providerId="ADAL" clId="{C74C3E26-8FA9-4DFF-984D-B9BEA199B6E5}" dt="2023-09-20T20:03:06.093" v="578" actId="478"/>
          <ac:spMkLst>
            <pc:docMk/>
            <pc:sldMk cId="2578047058" sldId="367"/>
            <ac:spMk id="3" creationId="{269C5BDF-16DF-7CAF-34A1-F6FD01A0A5BC}"/>
          </ac:spMkLst>
        </pc:spChg>
        <pc:spChg chg="del">
          <ac:chgData name="Morgan Dundas" userId="81cd4478-3756-4bb0-9408-1daef597e841" providerId="ADAL" clId="{C74C3E26-8FA9-4DFF-984D-B9BEA199B6E5}" dt="2023-09-27T15:19:08.759" v="3931" actId="478"/>
          <ac:spMkLst>
            <pc:docMk/>
            <pc:sldMk cId="2578047058" sldId="367"/>
            <ac:spMk id="4" creationId="{9F187CB9-88CA-C1C4-DA97-3A6463095316}"/>
          </ac:spMkLst>
        </pc:spChg>
        <pc:spChg chg="mod">
          <ac:chgData name="Morgan Dundas" userId="81cd4478-3756-4bb0-9408-1daef597e841" providerId="ADAL" clId="{C74C3E26-8FA9-4DFF-984D-B9BEA199B6E5}" dt="2023-09-20T20:03:08.769" v="580"/>
          <ac:spMkLst>
            <pc:docMk/>
            <pc:sldMk cId="2578047058" sldId="367"/>
            <ac:spMk id="10" creationId="{4EF5CE1C-2937-95C9-DD88-13C9A3CCE4F7}"/>
          </ac:spMkLst>
        </pc:spChg>
        <pc:spChg chg="mod">
          <ac:chgData name="Morgan Dundas" userId="81cd4478-3756-4bb0-9408-1daef597e841" providerId="ADAL" clId="{C74C3E26-8FA9-4DFF-984D-B9BEA199B6E5}" dt="2023-09-20T20:03:08.769" v="580"/>
          <ac:spMkLst>
            <pc:docMk/>
            <pc:sldMk cId="2578047058" sldId="367"/>
            <ac:spMk id="11" creationId="{10873CCE-31FC-D4E7-76DD-65F5B18FCFD1}"/>
          </ac:spMkLst>
        </pc:spChg>
        <pc:spChg chg="mod">
          <ac:chgData name="Morgan Dundas" userId="81cd4478-3756-4bb0-9408-1daef597e841" providerId="ADAL" clId="{C74C3E26-8FA9-4DFF-984D-B9BEA199B6E5}" dt="2023-09-20T20:03:08.769" v="580"/>
          <ac:spMkLst>
            <pc:docMk/>
            <pc:sldMk cId="2578047058" sldId="367"/>
            <ac:spMk id="15" creationId="{00C8FCF9-231A-030E-60B1-C5A063A6869F}"/>
          </ac:spMkLst>
        </pc:spChg>
        <pc:spChg chg="mod">
          <ac:chgData name="Morgan Dundas" userId="81cd4478-3756-4bb0-9408-1daef597e841" providerId="ADAL" clId="{C74C3E26-8FA9-4DFF-984D-B9BEA199B6E5}" dt="2023-09-20T20:03:08.769" v="580"/>
          <ac:spMkLst>
            <pc:docMk/>
            <pc:sldMk cId="2578047058" sldId="367"/>
            <ac:spMk id="16" creationId="{FA0E71C1-D2E6-0809-2B53-6C4E8A0A776B}"/>
          </ac:spMkLst>
        </pc:spChg>
        <pc:spChg chg="mod">
          <ac:chgData name="Morgan Dundas" userId="81cd4478-3756-4bb0-9408-1daef597e841" providerId="ADAL" clId="{C74C3E26-8FA9-4DFF-984D-B9BEA199B6E5}" dt="2023-09-20T20:03:08.769" v="580"/>
          <ac:spMkLst>
            <pc:docMk/>
            <pc:sldMk cId="2578047058" sldId="367"/>
            <ac:spMk id="20" creationId="{CDF34910-AAD8-1D32-DECB-51EB598ADDB0}"/>
          </ac:spMkLst>
        </pc:spChg>
        <pc:spChg chg="mod">
          <ac:chgData name="Morgan Dundas" userId="81cd4478-3756-4bb0-9408-1daef597e841" providerId="ADAL" clId="{C74C3E26-8FA9-4DFF-984D-B9BEA199B6E5}" dt="2023-09-20T20:03:08.769" v="580"/>
          <ac:spMkLst>
            <pc:docMk/>
            <pc:sldMk cId="2578047058" sldId="367"/>
            <ac:spMk id="21" creationId="{EBF1FC2C-B47F-CE44-24BA-47D624C57E57}"/>
          </ac:spMkLst>
        </pc:spChg>
        <pc:spChg chg="add mod">
          <ac:chgData name="Morgan Dundas" userId="81cd4478-3756-4bb0-9408-1daef597e841" providerId="ADAL" clId="{C74C3E26-8FA9-4DFF-984D-B9BEA199B6E5}" dt="2023-09-20T20:03:50.523" v="629" actId="14100"/>
          <ac:spMkLst>
            <pc:docMk/>
            <pc:sldMk cId="2578047058" sldId="367"/>
            <ac:spMk id="23" creationId="{8258EB3F-C081-4A39-0FF3-FB61B504651F}"/>
          </ac:spMkLst>
        </pc:spChg>
        <pc:grpChg chg="add mod">
          <ac:chgData name="Morgan Dundas" userId="81cd4478-3756-4bb0-9408-1daef597e841" providerId="ADAL" clId="{C74C3E26-8FA9-4DFF-984D-B9BEA199B6E5}" dt="2023-09-20T20:03:08.769" v="580"/>
          <ac:grpSpMkLst>
            <pc:docMk/>
            <pc:sldMk cId="2578047058" sldId="367"/>
            <ac:grpSpMk id="8" creationId="{699F463C-252A-6F73-272A-C0839E63C197}"/>
          </ac:grpSpMkLst>
        </pc:grpChg>
        <pc:grpChg chg="mod">
          <ac:chgData name="Morgan Dundas" userId="81cd4478-3756-4bb0-9408-1daef597e841" providerId="ADAL" clId="{C74C3E26-8FA9-4DFF-984D-B9BEA199B6E5}" dt="2023-09-20T20:03:08.769" v="580"/>
          <ac:grpSpMkLst>
            <pc:docMk/>
            <pc:sldMk cId="2578047058" sldId="367"/>
            <ac:grpSpMk id="9" creationId="{C9768F8E-0759-C41E-C5F7-209D2BA59D1A}"/>
          </ac:grpSpMkLst>
        </pc:grpChg>
        <pc:grpChg chg="add mod">
          <ac:chgData name="Morgan Dundas" userId="81cd4478-3756-4bb0-9408-1daef597e841" providerId="ADAL" clId="{C74C3E26-8FA9-4DFF-984D-B9BEA199B6E5}" dt="2023-09-20T20:03:08.769" v="580"/>
          <ac:grpSpMkLst>
            <pc:docMk/>
            <pc:sldMk cId="2578047058" sldId="367"/>
            <ac:grpSpMk id="13" creationId="{04F21C7A-F1E9-B923-28DC-9558FB9D8616}"/>
          </ac:grpSpMkLst>
        </pc:grpChg>
        <pc:grpChg chg="mod">
          <ac:chgData name="Morgan Dundas" userId="81cd4478-3756-4bb0-9408-1daef597e841" providerId="ADAL" clId="{C74C3E26-8FA9-4DFF-984D-B9BEA199B6E5}" dt="2023-09-20T20:03:08.769" v="580"/>
          <ac:grpSpMkLst>
            <pc:docMk/>
            <pc:sldMk cId="2578047058" sldId="367"/>
            <ac:grpSpMk id="14" creationId="{A5C5293F-98FB-0F24-FDE9-D5D2A5D3D563}"/>
          </ac:grpSpMkLst>
        </pc:grpChg>
        <pc:grpChg chg="add mod">
          <ac:chgData name="Morgan Dundas" userId="81cd4478-3756-4bb0-9408-1daef597e841" providerId="ADAL" clId="{C74C3E26-8FA9-4DFF-984D-B9BEA199B6E5}" dt="2023-09-20T20:03:08.769" v="580"/>
          <ac:grpSpMkLst>
            <pc:docMk/>
            <pc:sldMk cId="2578047058" sldId="367"/>
            <ac:grpSpMk id="18" creationId="{A84FDA11-1D6C-6AC7-66EB-F5E3A53D46BB}"/>
          </ac:grpSpMkLst>
        </pc:grpChg>
        <pc:grpChg chg="mod">
          <ac:chgData name="Morgan Dundas" userId="81cd4478-3756-4bb0-9408-1daef597e841" providerId="ADAL" clId="{C74C3E26-8FA9-4DFF-984D-B9BEA199B6E5}" dt="2023-09-20T20:03:08.769" v="580"/>
          <ac:grpSpMkLst>
            <pc:docMk/>
            <pc:sldMk cId="2578047058" sldId="367"/>
            <ac:grpSpMk id="19" creationId="{D96A9367-1BC1-6CB8-E1E7-4AD69F247CA8}"/>
          </ac:grpSpMkLst>
        </pc:grpChg>
        <pc:picChg chg="add mod">
          <ac:chgData name="Morgan Dundas" userId="81cd4478-3756-4bb0-9408-1daef597e841" providerId="ADAL" clId="{C74C3E26-8FA9-4DFF-984D-B9BEA199B6E5}" dt="2023-09-27T19:51:15.406" v="4151"/>
          <ac:picMkLst>
            <pc:docMk/>
            <pc:sldMk cId="2578047058" sldId="367"/>
            <ac:picMk id="2" creationId="{167E714E-4D03-453A-B69C-3409539112B8}"/>
          </ac:picMkLst>
        </pc:picChg>
        <pc:picChg chg="add mod">
          <ac:chgData name="Morgan Dundas" userId="81cd4478-3756-4bb0-9408-1daef597e841" providerId="ADAL" clId="{C74C3E26-8FA9-4DFF-984D-B9BEA199B6E5}" dt="2023-09-20T20:03:08.769" v="580"/>
          <ac:picMkLst>
            <pc:docMk/>
            <pc:sldMk cId="2578047058" sldId="367"/>
            <ac:picMk id="5" creationId="{7B220E16-02E4-D6E7-EF7B-140BD5969E34}"/>
          </ac:picMkLst>
        </pc:picChg>
        <pc:picChg chg="add mod">
          <ac:chgData name="Morgan Dundas" userId="81cd4478-3756-4bb0-9408-1daef597e841" providerId="ADAL" clId="{C74C3E26-8FA9-4DFF-984D-B9BEA199B6E5}" dt="2023-09-20T20:03:08.769" v="580"/>
          <ac:picMkLst>
            <pc:docMk/>
            <pc:sldMk cId="2578047058" sldId="367"/>
            <ac:picMk id="6" creationId="{D8AB7C5B-1D4E-09C6-93F3-D8175986600A}"/>
          </ac:picMkLst>
        </pc:picChg>
        <pc:picChg chg="add mod">
          <ac:chgData name="Morgan Dundas" userId="81cd4478-3756-4bb0-9408-1daef597e841" providerId="ADAL" clId="{C74C3E26-8FA9-4DFF-984D-B9BEA199B6E5}" dt="2023-09-20T20:03:08.769" v="580"/>
          <ac:picMkLst>
            <pc:docMk/>
            <pc:sldMk cId="2578047058" sldId="367"/>
            <ac:picMk id="7" creationId="{59E63759-FF30-316B-1F0F-89B67E601B4B}"/>
          </ac:picMkLst>
        </pc:picChg>
        <pc:cxnChg chg="mod">
          <ac:chgData name="Morgan Dundas" userId="81cd4478-3756-4bb0-9408-1daef597e841" providerId="ADAL" clId="{C74C3E26-8FA9-4DFF-984D-B9BEA199B6E5}" dt="2023-09-20T20:03:08.769" v="580"/>
          <ac:cxnSpMkLst>
            <pc:docMk/>
            <pc:sldMk cId="2578047058" sldId="367"/>
            <ac:cxnSpMk id="12" creationId="{55C0A565-BAD3-0B03-F31F-2BF4C2888446}"/>
          </ac:cxnSpMkLst>
        </pc:cxnChg>
        <pc:cxnChg chg="mod">
          <ac:chgData name="Morgan Dundas" userId="81cd4478-3756-4bb0-9408-1daef597e841" providerId="ADAL" clId="{C74C3E26-8FA9-4DFF-984D-B9BEA199B6E5}" dt="2023-09-20T20:03:08.769" v="580"/>
          <ac:cxnSpMkLst>
            <pc:docMk/>
            <pc:sldMk cId="2578047058" sldId="367"/>
            <ac:cxnSpMk id="17" creationId="{A8E0FE70-65A2-89A2-F233-81700744B814}"/>
          </ac:cxnSpMkLst>
        </pc:cxnChg>
        <pc:cxnChg chg="mod">
          <ac:chgData name="Morgan Dundas" userId="81cd4478-3756-4bb0-9408-1daef597e841" providerId="ADAL" clId="{C74C3E26-8FA9-4DFF-984D-B9BEA199B6E5}" dt="2023-09-20T20:03:08.769" v="580"/>
          <ac:cxnSpMkLst>
            <pc:docMk/>
            <pc:sldMk cId="2578047058" sldId="367"/>
            <ac:cxnSpMk id="22" creationId="{EFA7B8B2-E98A-1D5B-9EE1-86DFE556A7A5}"/>
          </ac:cxnSpMkLst>
        </pc:cxnChg>
        <pc:cxnChg chg="add mod">
          <ac:chgData name="Morgan Dundas" userId="81cd4478-3756-4bb0-9408-1daef597e841" providerId="ADAL" clId="{C74C3E26-8FA9-4DFF-984D-B9BEA199B6E5}" dt="2023-09-20T20:04:21.328" v="635" actId="1076"/>
          <ac:cxnSpMkLst>
            <pc:docMk/>
            <pc:sldMk cId="2578047058" sldId="367"/>
            <ac:cxnSpMk id="25" creationId="{EB071F8B-032D-502E-3B23-1AE04447AFB3}"/>
          </ac:cxnSpMkLst>
        </pc:cxnChg>
        <pc:cxnChg chg="add mod">
          <ac:chgData name="Morgan Dundas" userId="81cd4478-3756-4bb0-9408-1daef597e841" providerId="ADAL" clId="{C74C3E26-8FA9-4DFF-984D-B9BEA199B6E5}" dt="2023-09-20T20:04:41.938" v="642" actId="1035"/>
          <ac:cxnSpMkLst>
            <pc:docMk/>
            <pc:sldMk cId="2578047058" sldId="367"/>
            <ac:cxnSpMk id="26" creationId="{F001320F-8DF9-4B7C-561D-94D110CB80C1}"/>
          </ac:cxnSpMkLst>
        </pc:cxnChg>
      </pc:sldChg>
      <pc:sldChg chg="addSp delSp modSp new mod">
        <pc:chgData name="Morgan Dundas" userId="81cd4478-3756-4bb0-9408-1daef597e841" providerId="ADAL" clId="{C74C3E26-8FA9-4DFF-984D-B9BEA199B6E5}" dt="2023-09-27T19:51:21.457" v="4152"/>
        <pc:sldMkLst>
          <pc:docMk/>
          <pc:sldMk cId="596519781" sldId="368"/>
        </pc:sldMkLst>
        <pc:spChg chg="del">
          <ac:chgData name="Morgan Dundas" userId="81cd4478-3756-4bb0-9408-1daef597e841" providerId="ADAL" clId="{C74C3E26-8FA9-4DFF-984D-B9BEA199B6E5}" dt="2023-09-20T20:05:09.300" v="645" actId="478"/>
          <ac:spMkLst>
            <pc:docMk/>
            <pc:sldMk cId="596519781" sldId="368"/>
            <ac:spMk id="2" creationId="{76AA62DA-CCDD-8B98-EBB5-625C5A423BE1}"/>
          </ac:spMkLst>
        </pc:spChg>
        <pc:spChg chg="del">
          <ac:chgData name="Morgan Dundas" userId="81cd4478-3756-4bb0-9408-1daef597e841" providerId="ADAL" clId="{C74C3E26-8FA9-4DFF-984D-B9BEA199B6E5}" dt="2023-09-20T20:05:08.008" v="644" actId="478"/>
          <ac:spMkLst>
            <pc:docMk/>
            <pc:sldMk cId="596519781" sldId="368"/>
            <ac:spMk id="3" creationId="{0A6A1BDB-E60F-3BAE-6CDE-06D5A3213E17}"/>
          </ac:spMkLst>
        </pc:spChg>
        <pc:spChg chg="del">
          <ac:chgData name="Morgan Dundas" userId="81cd4478-3756-4bb0-9408-1daef597e841" providerId="ADAL" clId="{C74C3E26-8FA9-4DFF-984D-B9BEA199B6E5}" dt="2023-09-27T15:19:04.937" v="3930" actId="478"/>
          <ac:spMkLst>
            <pc:docMk/>
            <pc:sldMk cId="596519781" sldId="368"/>
            <ac:spMk id="4" creationId="{260CB26D-21E1-5CA4-68CC-D4A706B49766}"/>
          </ac:spMkLst>
        </pc:spChg>
        <pc:spChg chg="add mod">
          <ac:chgData name="Morgan Dundas" userId="81cd4478-3756-4bb0-9408-1daef597e841" providerId="ADAL" clId="{C74C3E26-8FA9-4DFF-984D-B9BEA199B6E5}" dt="2023-09-20T20:05:57.527" v="683" actId="1036"/>
          <ac:spMkLst>
            <pc:docMk/>
            <pc:sldMk cId="596519781" sldId="368"/>
            <ac:spMk id="6" creationId="{3C053E9B-7C12-545A-8E4A-4F93D8BF302E}"/>
          </ac:spMkLst>
        </pc:spChg>
        <pc:spChg chg="add mod">
          <ac:chgData name="Morgan Dundas" userId="81cd4478-3756-4bb0-9408-1daef597e841" providerId="ADAL" clId="{C74C3E26-8FA9-4DFF-984D-B9BEA199B6E5}" dt="2023-09-20T20:06:22.271" v="715" actId="14100"/>
          <ac:spMkLst>
            <pc:docMk/>
            <pc:sldMk cId="596519781" sldId="368"/>
            <ac:spMk id="7" creationId="{FE04E2D4-5C0E-796C-0084-23F934720532}"/>
          </ac:spMkLst>
        </pc:spChg>
        <pc:picChg chg="add mod">
          <ac:chgData name="Morgan Dundas" userId="81cd4478-3756-4bb0-9408-1daef597e841" providerId="ADAL" clId="{C74C3E26-8FA9-4DFF-984D-B9BEA199B6E5}" dt="2023-09-27T19:51:21.457" v="4152"/>
          <ac:picMkLst>
            <pc:docMk/>
            <pc:sldMk cId="596519781" sldId="368"/>
            <ac:picMk id="2" creationId="{530AB96B-1883-4467-6EF6-93DB70C8612A}"/>
          </ac:picMkLst>
        </pc:picChg>
        <pc:picChg chg="add mod">
          <ac:chgData name="Morgan Dundas" userId="81cd4478-3756-4bb0-9408-1daef597e841" providerId="ADAL" clId="{C74C3E26-8FA9-4DFF-984D-B9BEA199B6E5}" dt="2023-09-20T20:05:57.527" v="683" actId="1036"/>
          <ac:picMkLst>
            <pc:docMk/>
            <pc:sldMk cId="596519781" sldId="368"/>
            <ac:picMk id="5" creationId="{D117BD06-F649-9CBB-9653-334511A09E0C}"/>
          </ac:picMkLst>
        </pc:picChg>
      </pc:sldChg>
      <pc:sldChg chg="addSp delSp modSp new mod">
        <pc:chgData name="Morgan Dundas" userId="81cd4478-3756-4bb0-9408-1daef597e841" providerId="ADAL" clId="{C74C3E26-8FA9-4DFF-984D-B9BEA199B6E5}" dt="2023-09-27T19:51:27.995" v="4154"/>
        <pc:sldMkLst>
          <pc:docMk/>
          <pc:sldMk cId="4258140134" sldId="369"/>
        </pc:sldMkLst>
        <pc:spChg chg="del">
          <ac:chgData name="Morgan Dundas" userId="81cd4478-3756-4bb0-9408-1daef597e841" providerId="ADAL" clId="{C74C3E26-8FA9-4DFF-984D-B9BEA199B6E5}" dt="2023-09-20T20:27:46.373" v="1353" actId="478"/>
          <ac:spMkLst>
            <pc:docMk/>
            <pc:sldMk cId="4258140134" sldId="369"/>
            <ac:spMk id="2" creationId="{8F2D4D40-7ED4-1094-5E30-1E7BAD96BAC1}"/>
          </ac:spMkLst>
        </pc:spChg>
        <pc:spChg chg="del">
          <ac:chgData name="Morgan Dundas" userId="81cd4478-3756-4bb0-9408-1daef597e841" providerId="ADAL" clId="{C74C3E26-8FA9-4DFF-984D-B9BEA199B6E5}" dt="2023-09-20T20:27:43.965" v="1352" actId="478"/>
          <ac:spMkLst>
            <pc:docMk/>
            <pc:sldMk cId="4258140134" sldId="369"/>
            <ac:spMk id="3" creationId="{2CF02ED9-5B11-7BAB-D9BC-E47952FC5E8F}"/>
          </ac:spMkLst>
        </pc:spChg>
        <pc:spChg chg="del">
          <ac:chgData name="Morgan Dundas" userId="81cd4478-3756-4bb0-9408-1daef597e841" providerId="ADAL" clId="{C74C3E26-8FA9-4DFF-984D-B9BEA199B6E5}" dt="2023-09-27T15:19:01.308" v="3929" actId="478"/>
          <ac:spMkLst>
            <pc:docMk/>
            <pc:sldMk cId="4258140134" sldId="369"/>
            <ac:spMk id="4" creationId="{67BC913A-457A-9A01-421C-A6C764462D6C}"/>
          </ac:spMkLst>
        </pc:spChg>
        <pc:spChg chg="add mod">
          <ac:chgData name="Morgan Dundas" userId="81cd4478-3756-4bb0-9408-1daef597e841" providerId="ADAL" clId="{C74C3E26-8FA9-4DFF-984D-B9BEA199B6E5}" dt="2023-09-20T20:28:27.962" v="1355" actId="1076"/>
          <ac:spMkLst>
            <pc:docMk/>
            <pc:sldMk cId="4258140134" sldId="369"/>
            <ac:spMk id="7" creationId="{9CE295E9-4E27-B36C-059A-C23F2556C254}"/>
          </ac:spMkLst>
        </pc:spChg>
        <pc:spChg chg="add mod">
          <ac:chgData name="Morgan Dundas" userId="81cd4478-3756-4bb0-9408-1daef597e841" providerId="ADAL" clId="{C74C3E26-8FA9-4DFF-984D-B9BEA199B6E5}" dt="2023-09-20T20:28:27.962" v="1355" actId="1076"/>
          <ac:spMkLst>
            <pc:docMk/>
            <pc:sldMk cId="4258140134" sldId="369"/>
            <ac:spMk id="8" creationId="{37FB2203-0D65-348E-60FE-35EB80E3B37C}"/>
          </ac:spMkLst>
        </pc:spChg>
        <pc:spChg chg="add mod">
          <ac:chgData name="Morgan Dundas" userId="81cd4478-3756-4bb0-9408-1daef597e841" providerId="ADAL" clId="{C74C3E26-8FA9-4DFF-984D-B9BEA199B6E5}" dt="2023-09-20T20:28:27.962" v="1355" actId="1076"/>
          <ac:spMkLst>
            <pc:docMk/>
            <pc:sldMk cId="4258140134" sldId="369"/>
            <ac:spMk id="9" creationId="{B1867D04-97C1-AC26-00B4-43E3CC98E5A9}"/>
          </ac:spMkLst>
        </pc:spChg>
        <pc:spChg chg="add mod">
          <ac:chgData name="Morgan Dundas" userId="81cd4478-3756-4bb0-9408-1daef597e841" providerId="ADAL" clId="{C74C3E26-8FA9-4DFF-984D-B9BEA199B6E5}" dt="2023-09-20T20:28:27.962" v="1355" actId="1076"/>
          <ac:spMkLst>
            <pc:docMk/>
            <pc:sldMk cId="4258140134" sldId="369"/>
            <ac:spMk id="10" creationId="{65192CE2-A0D1-2A69-BEC4-077D60E14330}"/>
          </ac:spMkLst>
        </pc:spChg>
        <pc:spChg chg="add mod">
          <ac:chgData name="Morgan Dundas" userId="81cd4478-3756-4bb0-9408-1daef597e841" providerId="ADAL" clId="{C74C3E26-8FA9-4DFF-984D-B9BEA199B6E5}" dt="2023-09-20T20:28:27.962" v="1355" actId="1076"/>
          <ac:spMkLst>
            <pc:docMk/>
            <pc:sldMk cId="4258140134" sldId="369"/>
            <ac:spMk id="11" creationId="{10DB1C10-8CB6-D450-737E-B5935870854F}"/>
          </ac:spMkLst>
        </pc:spChg>
        <pc:spChg chg="add mod">
          <ac:chgData name="Morgan Dundas" userId="81cd4478-3756-4bb0-9408-1daef597e841" providerId="ADAL" clId="{C74C3E26-8FA9-4DFF-984D-B9BEA199B6E5}" dt="2023-09-20T20:28:27.962" v="1355" actId="1076"/>
          <ac:spMkLst>
            <pc:docMk/>
            <pc:sldMk cId="4258140134" sldId="369"/>
            <ac:spMk id="12" creationId="{A21C1445-0EB1-60E3-A2C7-8E8C11D46986}"/>
          </ac:spMkLst>
        </pc:spChg>
        <pc:spChg chg="add mod">
          <ac:chgData name="Morgan Dundas" userId="81cd4478-3756-4bb0-9408-1daef597e841" providerId="ADAL" clId="{C74C3E26-8FA9-4DFF-984D-B9BEA199B6E5}" dt="2023-09-20T20:28:27.962" v="1355" actId="1076"/>
          <ac:spMkLst>
            <pc:docMk/>
            <pc:sldMk cId="4258140134" sldId="369"/>
            <ac:spMk id="13" creationId="{F6EF1F17-14E3-93A7-234E-9053E8D870C0}"/>
          </ac:spMkLst>
        </pc:spChg>
        <pc:spChg chg="add mod">
          <ac:chgData name="Morgan Dundas" userId="81cd4478-3756-4bb0-9408-1daef597e841" providerId="ADAL" clId="{C74C3E26-8FA9-4DFF-984D-B9BEA199B6E5}" dt="2023-09-20T20:28:27.962" v="1355" actId="1076"/>
          <ac:spMkLst>
            <pc:docMk/>
            <pc:sldMk cId="4258140134" sldId="369"/>
            <ac:spMk id="14" creationId="{9AAB8D46-6DCC-2CF0-234C-7019D3C49F87}"/>
          </ac:spMkLst>
        </pc:spChg>
        <pc:spChg chg="add mod">
          <ac:chgData name="Morgan Dundas" userId="81cd4478-3756-4bb0-9408-1daef597e841" providerId="ADAL" clId="{C74C3E26-8FA9-4DFF-984D-B9BEA199B6E5}" dt="2023-09-20T20:29:15.961" v="1406" actId="20577"/>
          <ac:spMkLst>
            <pc:docMk/>
            <pc:sldMk cId="4258140134" sldId="369"/>
            <ac:spMk id="15" creationId="{DEDD46EC-5B10-CB50-068D-71C696A59177}"/>
          </ac:spMkLst>
        </pc:spChg>
        <pc:graphicFrameChg chg="add mod">
          <ac:chgData name="Morgan Dundas" userId="81cd4478-3756-4bb0-9408-1daef597e841" providerId="ADAL" clId="{C74C3E26-8FA9-4DFF-984D-B9BEA199B6E5}" dt="2023-09-20T20:28:27.962" v="1355" actId="1076"/>
          <ac:graphicFrameMkLst>
            <pc:docMk/>
            <pc:sldMk cId="4258140134" sldId="369"/>
            <ac:graphicFrameMk id="5" creationId="{3C4C358D-35F7-D501-7A46-C02792AB6909}"/>
          </ac:graphicFrameMkLst>
        </pc:graphicFrameChg>
        <pc:picChg chg="add mod">
          <ac:chgData name="Morgan Dundas" userId="81cd4478-3756-4bb0-9408-1daef597e841" providerId="ADAL" clId="{C74C3E26-8FA9-4DFF-984D-B9BEA199B6E5}" dt="2023-09-27T19:51:27.995" v="4154"/>
          <ac:picMkLst>
            <pc:docMk/>
            <pc:sldMk cId="4258140134" sldId="369"/>
            <ac:picMk id="2" creationId="{865C7B14-C0AC-7DB3-EFF9-A31789C874F6}"/>
          </ac:picMkLst>
        </pc:picChg>
        <pc:picChg chg="add mod">
          <ac:chgData name="Morgan Dundas" userId="81cd4478-3756-4bb0-9408-1daef597e841" providerId="ADAL" clId="{C74C3E26-8FA9-4DFF-984D-B9BEA199B6E5}" dt="2023-09-20T20:28:27.962" v="1355" actId="1076"/>
          <ac:picMkLst>
            <pc:docMk/>
            <pc:sldMk cId="4258140134" sldId="369"/>
            <ac:picMk id="6" creationId="{493A6895-68D2-F9E4-3EBD-F9A60C0F05C0}"/>
          </ac:picMkLst>
        </pc:picChg>
      </pc:sldChg>
      <pc:sldChg chg="addSp delSp modSp mod">
        <pc:chgData name="Morgan Dundas" userId="81cd4478-3756-4bb0-9408-1daef597e841" providerId="ADAL" clId="{C74C3E26-8FA9-4DFF-984D-B9BEA199B6E5}" dt="2023-09-27T19:51:35.301" v="4156"/>
        <pc:sldMkLst>
          <pc:docMk/>
          <pc:sldMk cId="1695043170" sldId="370"/>
        </pc:sldMkLst>
        <pc:spChg chg="del">
          <ac:chgData name="Morgan Dundas" userId="81cd4478-3756-4bb0-9408-1daef597e841" providerId="ADAL" clId="{C74C3E26-8FA9-4DFF-984D-B9BEA199B6E5}" dt="2023-09-20T20:29:47.780" v="1407" actId="478"/>
          <ac:spMkLst>
            <pc:docMk/>
            <pc:sldMk cId="1695043170" sldId="370"/>
            <ac:spMk id="4" creationId="{67BC913A-457A-9A01-421C-A6C764462D6C}"/>
          </ac:spMkLst>
        </pc:spChg>
        <pc:spChg chg="del">
          <ac:chgData name="Morgan Dundas" userId="81cd4478-3756-4bb0-9408-1daef597e841" providerId="ADAL" clId="{C74C3E26-8FA9-4DFF-984D-B9BEA199B6E5}" dt="2023-09-20T20:29:47.780" v="1407" actId="478"/>
          <ac:spMkLst>
            <pc:docMk/>
            <pc:sldMk cId="1695043170" sldId="370"/>
            <ac:spMk id="7" creationId="{9CE295E9-4E27-B36C-059A-C23F2556C254}"/>
          </ac:spMkLst>
        </pc:spChg>
        <pc:spChg chg="del">
          <ac:chgData name="Morgan Dundas" userId="81cd4478-3756-4bb0-9408-1daef597e841" providerId="ADAL" clId="{C74C3E26-8FA9-4DFF-984D-B9BEA199B6E5}" dt="2023-09-20T20:29:47.780" v="1407" actId="478"/>
          <ac:spMkLst>
            <pc:docMk/>
            <pc:sldMk cId="1695043170" sldId="370"/>
            <ac:spMk id="8" creationId="{37FB2203-0D65-348E-60FE-35EB80E3B37C}"/>
          </ac:spMkLst>
        </pc:spChg>
        <pc:spChg chg="del">
          <ac:chgData name="Morgan Dundas" userId="81cd4478-3756-4bb0-9408-1daef597e841" providerId="ADAL" clId="{C74C3E26-8FA9-4DFF-984D-B9BEA199B6E5}" dt="2023-09-20T20:29:47.780" v="1407" actId="478"/>
          <ac:spMkLst>
            <pc:docMk/>
            <pc:sldMk cId="1695043170" sldId="370"/>
            <ac:spMk id="9" creationId="{B1867D04-97C1-AC26-00B4-43E3CC98E5A9}"/>
          </ac:spMkLst>
        </pc:spChg>
        <pc:spChg chg="del">
          <ac:chgData name="Morgan Dundas" userId="81cd4478-3756-4bb0-9408-1daef597e841" providerId="ADAL" clId="{C74C3E26-8FA9-4DFF-984D-B9BEA199B6E5}" dt="2023-09-20T20:29:47.780" v="1407" actId="478"/>
          <ac:spMkLst>
            <pc:docMk/>
            <pc:sldMk cId="1695043170" sldId="370"/>
            <ac:spMk id="10" creationId="{65192CE2-A0D1-2A69-BEC4-077D60E14330}"/>
          </ac:spMkLst>
        </pc:spChg>
        <pc:spChg chg="del">
          <ac:chgData name="Morgan Dundas" userId="81cd4478-3756-4bb0-9408-1daef597e841" providerId="ADAL" clId="{C74C3E26-8FA9-4DFF-984D-B9BEA199B6E5}" dt="2023-09-20T20:29:47.780" v="1407" actId="478"/>
          <ac:spMkLst>
            <pc:docMk/>
            <pc:sldMk cId="1695043170" sldId="370"/>
            <ac:spMk id="11" creationId="{10DB1C10-8CB6-D450-737E-B5935870854F}"/>
          </ac:spMkLst>
        </pc:spChg>
        <pc:spChg chg="del">
          <ac:chgData name="Morgan Dundas" userId="81cd4478-3756-4bb0-9408-1daef597e841" providerId="ADAL" clId="{C74C3E26-8FA9-4DFF-984D-B9BEA199B6E5}" dt="2023-09-20T20:29:47.780" v="1407" actId="478"/>
          <ac:spMkLst>
            <pc:docMk/>
            <pc:sldMk cId="1695043170" sldId="370"/>
            <ac:spMk id="12" creationId="{A21C1445-0EB1-60E3-A2C7-8E8C11D46986}"/>
          </ac:spMkLst>
        </pc:spChg>
        <pc:spChg chg="del">
          <ac:chgData name="Morgan Dundas" userId="81cd4478-3756-4bb0-9408-1daef597e841" providerId="ADAL" clId="{C74C3E26-8FA9-4DFF-984D-B9BEA199B6E5}" dt="2023-09-20T20:29:47.780" v="1407" actId="478"/>
          <ac:spMkLst>
            <pc:docMk/>
            <pc:sldMk cId="1695043170" sldId="370"/>
            <ac:spMk id="13" creationId="{F6EF1F17-14E3-93A7-234E-9053E8D870C0}"/>
          </ac:spMkLst>
        </pc:spChg>
        <pc:spChg chg="del">
          <ac:chgData name="Morgan Dundas" userId="81cd4478-3756-4bb0-9408-1daef597e841" providerId="ADAL" clId="{C74C3E26-8FA9-4DFF-984D-B9BEA199B6E5}" dt="2023-09-20T20:29:47.780" v="1407" actId="478"/>
          <ac:spMkLst>
            <pc:docMk/>
            <pc:sldMk cId="1695043170" sldId="370"/>
            <ac:spMk id="14" creationId="{9AAB8D46-6DCC-2CF0-234C-7019D3C49F87}"/>
          </ac:spMkLst>
        </pc:spChg>
        <pc:spChg chg="mod">
          <ac:chgData name="Morgan Dundas" userId="81cd4478-3756-4bb0-9408-1daef597e841" providerId="ADAL" clId="{C74C3E26-8FA9-4DFF-984D-B9BEA199B6E5}" dt="2023-09-20T20:31:08.189" v="1436" actId="14100"/>
          <ac:spMkLst>
            <pc:docMk/>
            <pc:sldMk cId="1695043170" sldId="370"/>
            <ac:spMk id="15" creationId="{DEDD46EC-5B10-CB50-068D-71C696A59177}"/>
          </ac:spMkLst>
        </pc:spChg>
        <pc:spChg chg="add mod">
          <ac:chgData name="Morgan Dundas" userId="81cd4478-3756-4bb0-9408-1daef597e841" providerId="ADAL" clId="{C74C3E26-8FA9-4DFF-984D-B9BEA199B6E5}" dt="2023-09-20T20:30:29.719" v="1410" actId="1076"/>
          <ac:spMkLst>
            <pc:docMk/>
            <pc:sldMk cId="1695043170" sldId="370"/>
            <ac:spMk id="16" creationId="{0E14D14F-1E57-4755-9446-757E54D7A453}"/>
          </ac:spMkLst>
        </pc:spChg>
        <pc:spChg chg="add mod">
          <ac:chgData name="Morgan Dundas" userId="81cd4478-3756-4bb0-9408-1daef597e841" providerId="ADAL" clId="{C74C3E26-8FA9-4DFF-984D-B9BEA199B6E5}" dt="2023-09-20T20:30:29.719" v="1410" actId="1076"/>
          <ac:spMkLst>
            <pc:docMk/>
            <pc:sldMk cId="1695043170" sldId="370"/>
            <ac:spMk id="17" creationId="{A272313E-1C6A-D107-369E-03163B3A74E2}"/>
          </ac:spMkLst>
        </pc:spChg>
        <pc:spChg chg="add mod">
          <ac:chgData name="Morgan Dundas" userId="81cd4478-3756-4bb0-9408-1daef597e841" providerId="ADAL" clId="{C74C3E26-8FA9-4DFF-984D-B9BEA199B6E5}" dt="2023-09-20T20:30:29.719" v="1410" actId="1076"/>
          <ac:spMkLst>
            <pc:docMk/>
            <pc:sldMk cId="1695043170" sldId="370"/>
            <ac:spMk id="18" creationId="{05920116-9516-096A-7E19-82ADCA5DDB3C}"/>
          </ac:spMkLst>
        </pc:spChg>
        <pc:spChg chg="add mod">
          <ac:chgData name="Morgan Dundas" userId="81cd4478-3756-4bb0-9408-1daef597e841" providerId="ADAL" clId="{C74C3E26-8FA9-4DFF-984D-B9BEA199B6E5}" dt="2023-09-20T20:30:29.719" v="1410" actId="1076"/>
          <ac:spMkLst>
            <pc:docMk/>
            <pc:sldMk cId="1695043170" sldId="370"/>
            <ac:spMk id="19" creationId="{6777346F-65BC-0A34-9295-2A378AE78E65}"/>
          </ac:spMkLst>
        </pc:spChg>
        <pc:spChg chg="add mod">
          <ac:chgData name="Morgan Dundas" userId="81cd4478-3756-4bb0-9408-1daef597e841" providerId="ADAL" clId="{C74C3E26-8FA9-4DFF-984D-B9BEA199B6E5}" dt="2023-09-20T20:30:29.719" v="1410" actId="1076"/>
          <ac:spMkLst>
            <pc:docMk/>
            <pc:sldMk cId="1695043170" sldId="370"/>
            <ac:spMk id="20" creationId="{FDEE40E7-3810-FE68-57BC-F32800F69592}"/>
          </ac:spMkLst>
        </pc:spChg>
        <pc:spChg chg="add mod">
          <ac:chgData name="Morgan Dundas" userId="81cd4478-3756-4bb0-9408-1daef597e841" providerId="ADAL" clId="{C74C3E26-8FA9-4DFF-984D-B9BEA199B6E5}" dt="2023-09-20T20:30:29.719" v="1410" actId="1076"/>
          <ac:spMkLst>
            <pc:docMk/>
            <pc:sldMk cId="1695043170" sldId="370"/>
            <ac:spMk id="21" creationId="{69328B98-F740-0740-5A01-47768A4456BB}"/>
          </ac:spMkLst>
        </pc:spChg>
        <pc:spChg chg="add mod">
          <ac:chgData name="Morgan Dundas" userId="81cd4478-3756-4bb0-9408-1daef597e841" providerId="ADAL" clId="{C74C3E26-8FA9-4DFF-984D-B9BEA199B6E5}" dt="2023-09-20T20:30:29.719" v="1410" actId="1076"/>
          <ac:spMkLst>
            <pc:docMk/>
            <pc:sldMk cId="1695043170" sldId="370"/>
            <ac:spMk id="22" creationId="{0B3F9C72-1B08-DA7A-1B14-CAAA341E24C4}"/>
          </ac:spMkLst>
        </pc:spChg>
        <pc:spChg chg="add mod">
          <ac:chgData name="Morgan Dundas" userId="81cd4478-3756-4bb0-9408-1daef597e841" providerId="ADAL" clId="{C74C3E26-8FA9-4DFF-984D-B9BEA199B6E5}" dt="2023-09-20T20:30:29.719" v="1410" actId="1076"/>
          <ac:spMkLst>
            <pc:docMk/>
            <pc:sldMk cId="1695043170" sldId="370"/>
            <ac:spMk id="23" creationId="{CDC52460-52EF-1E2C-D4E3-F23BF0A616B8}"/>
          </ac:spMkLst>
        </pc:spChg>
        <pc:graphicFrameChg chg="add mod modGraphic">
          <ac:chgData name="Morgan Dundas" userId="81cd4478-3756-4bb0-9408-1daef597e841" providerId="ADAL" clId="{C74C3E26-8FA9-4DFF-984D-B9BEA199B6E5}" dt="2023-09-27T19:46:00.625" v="4082" actId="20577"/>
          <ac:graphicFrameMkLst>
            <pc:docMk/>
            <pc:sldMk cId="1695043170" sldId="370"/>
            <ac:graphicFrameMk id="3" creationId="{AD7CFA73-633F-914A-413D-17CAB0970708}"/>
          </ac:graphicFrameMkLst>
        </pc:graphicFrameChg>
        <pc:graphicFrameChg chg="del">
          <ac:chgData name="Morgan Dundas" userId="81cd4478-3756-4bb0-9408-1daef597e841" providerId="ADAL" clId="{C74C3E26-8FA9-4DFF-984D-B9BEA199B6E5}" dt="2023-09-20T20:29:47.780" v="1407" actId="478"/>
          <ac:graphicFrameMkLst>
            <pc:docMk/>
            <pc:sldMk cId="1695043170" sldId="370"/>
            <ac:graphicFrameMk id="5" creationId="{3C4C358D-35F7-D501-7A46-C02792AB6909}"/>
          </ac:graphicFrameMkLst>
        </pc:graphicFrameChg>
        <pc:picChg chg="add mod">
          <ac:chgData name="Morgan Dundas" userId="81cd4478-3756-4bb0-9408-1daef597e841" providerId="ADAL" clId="{C74C3E26-8FA9-4DFF-984D-B9BEA199B6E5}" dt="2023-09-20T20:30:29.719" v="1410" actId="1076"/>
          <ac:picMkLst>
            <pc:docMk/>
            <pc:sldMk cId="1695043170" sldId="370"/>
            <ac:picMk id="2" creationId="{E4B0D4EC-1584-3607-2616-D72FF7E75026}"/>
          </ac:picMkLst>
        </pc:picChg>
        <pc:picChg chg="add mod">
          <ac:chgData name="Morgan Dundas" userId="81cd4478-3756-4bb0-9408-1daef597e841" providerId="ADAL" clId="{C74C3E26-8FA9-4DFF-984D-B9BEA199B6E5}" dt="2023-09-27T19:51:35.301" v="4156"/>
          <ac:picMkLst>
            <pc:docMk/>
            <pc:sldMk cId="1695043170" sldId="370"/>
            <ac:picMk id="4" creationId="{34FCE155-E667-4F15-8C85-FB5C880CEBA0}"/>
          </ac:picMkLst>
        </pc:picChg>
        <pc:picChg chg="del">
          <ac:chgData name="Morgan Dundas" userId="81cd4478-3756-4bb0-9408-1daef597e841" providerId="ADAL" clId="{C74C3E26-8FA9-4DFF-984D-B9BEA199B6E5}" dt="2023-09-20T20:29:47.780" v="1407" actId="478"/>
          <ac:picMkLst>
            <pc:docMk/>
            <pc:sldMk cId="1695043170" sldId="370"/>
            <ac:picMk id="6" creationId="{493A6895-68D2-F9E4-3EBD-F9A60C0F05C0}"/>
          </ac:picMkLst>
        </pc:picChg>
      </pc:sldChg>
      <pc:sldChg chg="addSp delSp modSp new mod">
        <pc:chgData name="Morgan Dundas" userId="81cd4478-3756-4bb0-9408-1daef597e841" providerId="ADAL" clId="{C74C3E26-8FA9-4DFF-984D-B9BEA199B6E5}" dt="2023-09-27T19:51:32.113" v="4155"/>
        <pc:sldMkLst>
          <pc:docMk/>
          <pc:sldMk cId="4195109247" sldId="371"/>
        </pc:sldMkLst>
        <pc:spChg chg="del">
          <ac:chgData name="Morgan Dundas" userId="81cd4478-3756-4bb0-9408-1daef597e841" providerId="ADAL" clId="{C74C3E26-8FA9-4DFF-984D-B9BEA199B6E5}" dt="2023-09-21T18:58:35.155" v="1467" actId="478"/>
          <ac:spMkLst>
            <pc:docMk/>
            <pc:sldMk cId="4195109247" sldId="371"/>
            <ac:spMk id="2" creationId="{F716D9E7-DD97-D62E-6D90-0523528AB77E}"/>
          </ac:spMkLst>
        </pc:spChg>
        <pc:spChg chg="del">
          <ac:chgData name="Morgan Dundas" userId="81cd4478-3756-4bb0-9408-1daef597e841" providerId="ADAL" clId="{C74C3E26-8FA9-4DFF-984D-B9BEA199B6E5}" dt="2023-09-21T18:58:38.724" v="1468" actId="478"/>
          <ac:spMkLst>
            <pc:docMk/>
            <pc:sldMk cId="4195109247" sldId="371"/>
            <ac:spMk id="3" creationId="{E29DD0B1-1C71-A47A-88AE-F0AFFFA456EE}"/>
          </ac:spMkLst>
        </pc:spChg>
        <pc:spChg chg="del">
          <ac:chgData name="Morgan Dundas" userId="81cd4478-3756-4bb0-9408-1daef597e841" providerId="ADAL" clId="{C74C3E26-8FA9-4DFF-984D-B9BEA199B6E5}" dt="2023-09-27T15:18:57.423" v="3928" actId="478"/>
          <ac:spMkLst>
            <pc:docMk/>
            <pc:sldMk cId="4195109247" sldId="371"/>
            <ac:spMk id="4" creationId="{DB326A7A-F7EE-DD7C-492D-066BB6BED38B}"/>
          </ac:spMkLst>
        </pc:spChg>
        <pc:spChg chg="add mod">
          <ac:chgData name="Morgan Dundas" userId="81cd4478-3756-4bb0-9408-1daef597e841" providerId="ADAL" clId="{C74C3E26-8FA9-4DFF-984D-B9BEA199B6E5}" dt="2023-09-21T19:11:35.437" v="1594" actId="692"/>
          <ac:spMkLst>
            <pc:docMk/>
            <pc:sldMk cId="4195109247" sldId="371"/>
            <ac:spMk id="5" creationId="{F0986C5E-D863-6ED3-5896-1B812A1BF8B9}"/>
          </ac:spMkLst>
        </pc:spChg>
        <pc:picChg chg="add mod">
          <ac:chgData name="Morgan Dundas" userId="81cd4478-3756-4bb0-9408-1daef597e841" providerId="ADAL" clId="{C74C3E26-8FA9-4DFF-984D-B9BEA199B6E5}" dt="2023-09-27T19:51:32.113" v="4155"/>
          <ac:picMkLst>
            <pc:docMk/>
            <pc:sldMk cId="4195109247" sldId="371"/>
            <ac:picMk id="2" creationId="{269F3697-2AED-1926-E31D-C397D4792F25}"/>
          </ac:picMkLst>
        </pc:picChg>
        <pc:picChg chg="add mod ord">
          <ac:chgData name="Morgan Dundas" userId="81cd4478-3756-4bb0-9408-1daef597e841" providerId="ADAL" clId="{C74C3E26-8FA9-4DFF-984D-B9BEA199B6E5}" dt="2023-09-21T19:11:13.393" v="1592" actId="29295"/>
          <ac:picMkLst>
            <pc:docMk/>
            <pc:sldMk cId="4195109247" sldId="371"/>
            <ac:picMk id="6" creationId="{6641750E-8BE6-47DA-9F52-182563AE2B11}"/>
          </ac:picMkLst>
        </pc:picChg>
      </pc:sldChg>
      <pc:sldChg chg="addSp delSp modSp new del mod">
        <pc:chgData name="Morgan Dundas" userId="81cd4478-3756-4bb0-9408-1daef597e841" providerId="ADAL" clId="{C74C3E26-8FA9-4DFF-984D-B9BEA199B6E5}" dt="2023-09-25T14:58:12.163" v="2627" actId="47"/>
        <pc:sldMkLst>
          <pc:docMk/>
          <pc:sldMk cId="2116399649" sldId="372"/>
        </pc:sldMkLst>
        <pc:spChg chg="del">
          <ac:chgData name="Morgan Dundas" userId="81cd4478-3756-4bb0-9408-1daef597e841" providerId="ADAL" clId="{C74C3E26-8FA9-4DFF-984D-B9BEA199B6E5}" dt="2023-09-21T19:11:47.487" v="1597" actId="478"/>
          <ac:spMkLst>
            <pc:docMk/>
            <pc:sldMk cId="2116399649" sldId="372"/>
            <ac:spMk id="2" creationId="{D8004699-812A-3461-72C4-4A1D40F15315}"/>
          </ac:spMkLst>
        </pc:spChg>
        <pc:spChg chg="del">
          <ac:chgData name="Morgan Dundas" userId="81cd4478-3756-4bb0-9408-1daef597e841" providerId="ADAL" clId="{C74C3E26-8FA9-4DFF-984D-B9BEA199B6E5}" dt="2023-09-21T19:11:46.269" v="1596" actId="478"/>
          <ac:spMkLst>
            <pc:docMk/>
            <pc:sldMk cId="2116399649" sldId="372"/>
            <ac:spMk id="3" creationId="{675A3EFE-974E-49E5-5B62-E5D101DFE814}"/>
          </ac:spMkLst>
        </pc:spChg>
        <pc:spChg chg="add mod">
          <ac:chgData name="Morgan Dundas" userId="81cd4478-3756-4bb0-9408-1daef597e841" providerId="ADAL" clId="{C74C3E26-8FA9-4DFF-984D-B9BEA199B6E5}" dt="2023-09-21T19:11:59.132" v="1598"/>
          <ac:spMkLst>
            <pc:docMk/>
            <pc:sldMk cId="2116399649" sldId="372"/>
            <ac:spMk id="6" creationId="{62B55A22-0F52-717B-4D31-68109B712F1F}"/>
          </ac:spMkLst>
        </pc:spChg>
        <pc:spChg chg="add mod">
          <ac:chgData name="Morgan Dundas" userId="81cd4478-3756-4bb0-9408-1daef597e841" providerId="ADAL" clId="{C74C3E26-8FA9-4DFF-984D-B9BEA199B6E5}" dt="2023-09-21T19:11:59.132" v="1598"/>
          <ac:spMkLst>
            <pc:docMk/>
            <pc:sldMk cId="2116399649" sldId="372"/>
            <ac:spMk id="7" creationId="{D0EFA583-00F8-D844-EF8F-693866E51D18}"/>
          </ac:spMkLst>
        </pc:spChg>
        <pc:spChg chg="add mod">
          <ac:chgData name="Morgan Dundas" userId="81cd4478-3756-4bb0-9408-1daef597e841" providerId="ADAL" clId="{C74C3E26-8FA9-4DFF-984D-B9BEA199B6E5}" dt="2023-09-21T19:11:59.132" v="1598"/>
          <ac:spMkLst>
            <pc:docMk/>
            <pc:sldMk cId="2116399649" sldId="372"/>
            <ac:spMk id="8" creationId="{C8317869-FD75-6EAE-FED8-9B01EA5633D9}"/>
          </ac:spMkLst>
        </pc:spChg>
        <pc:spChg chg="add mod">
          <ac:chgData name="Morgan Dundas" userId="81cd4478-3756-4bb0-9408-1daef597e841" providerId="ADAL" clId="{C74C3E26-8FA9-4DFF-984D-B9BEA199B6E5}" dt="2023-09-21T19:11:59.132" v="1598"/>
          <ac:spMkLst>
            <pc:docMk/>
            <pc:sldMk cId="2116399649" sldId="372"/>
            <ac:spMk id="9" creationId="{01FB18CA-502C-BA5E-EFB4-EEA97B2AD581}"/>
          </ac:spMkLst>
        </pc:spChg>
        <pc:spChg chg="add mod">
          <ac:chgData name="Morgan Dundas" userId="81cd4478-3756-4bb0-9408-1daef597e841" providerId="ADAL" clId="{C74C3E26-8FA9-4DFF-984D-B9BEA199B6E5}" dt="2023-09-21T19:11:59.132" v="1598"/>
          <ac:spMkLst>
            <pc:docMk/>
            <pc:sldMk cId="2116399649" sldId="372"/>
            <ac:spMk id="10" creationId="{4DB62366-D58A-3CBF-3461-E59DC730A492}"/>
          </ac:spMkLst>
        </pc:spChg>
        <pc:spChg chg="add mod">
          <ac:chgData name="Morgan Dundas" userId="81cd4478-3756-4bb0-9408-1daef597e841" providerId="ADAL" clId="{C74C3E26-8FA9-4DFF-984D-B9BEA199B6E5}" dt="2023-09-21T19:11:59.132" v="1598"/>
          <ac:spMkLst>
            <pc:docMk/>
            <pc:sldMk cId="2116399649" sldId="372"/>
            <ac:spMk id="11" creationId="{A138AD26-314C-47C6-170E-DE964B9A828E}"/>
          </ac:spMkLst>
        </pc:spChg>
        <pc:spChg chg="add mod">
          <ac:chgData name="Morgan Dundas" userId="81cd4478-3756-4bb0-9408-1daef597e841" providerId="ADAL" clId="{C74C3E26-8FA9-4DFF-984D-B9BEA199B6E5}" dt="2023-09-21T19:11:59.132" v="1598"/>
          <ac:spMkLst>
            <pc:docMk/>
            <pc:sldMk cId="2116399649" sldId="372"/>
            <ac:spMk id="12" creationId="{BCD8E706-FF77-A519-9D37-3AC13CD503CC}"/>
          </ac:spMkLst>
        </pc:spChg>
        <pc:spChg chg="add mod">
          <ac:chgData name="Morgan Dundas" userId="81cd4478-3756-4bb0-9408-1daef597e841" providerId="ADAL" clId="{C74C3E26-8FA9-4DFF-984D-B9BEA199B6E5}" dt="2023-09-21T19:11:59.132" v="1598"/>
          <ac:spMkLst>
            <pc:docMk/>
            <pc:sldMk cId="2116399649" sldId="372"/>
            <ac:spMk id="13" creationId="{BADDBB08-3E16-3789-717C-0877FCE39622}"/>
          </ac:spMkLst>
        </pc:spChg>
        <pc:spChg chg="add del mod">
          <ac:chgData name="Morgan Dundas" userId="81cd4478-3756-4bb0-9408-1daef597e841" providerId="ADAL" clId="{C74C3E26-8FA9-4DFF-984D-B9BEA199B6E5}" dt="2023-09-21T19:12:20.760" v="1599" actId="478"/>
          <ac:spMkLst>
            <pc:docMk/>
            <pc:sldMk cId="2116399649" sldId="372"/>
            <ac:spMk id="15" creationId="{77BA3559-7BC2-05CD-4D78-B206B6384AC9}"/>
          </ac:spMkLst>
        </pc:spChg>
        <pc:graphicFrameChg chg="add mod">
          <ac:chgData name="Morgan Dundas" userId="81cd4478-3756-4bb0-9408-1daef597e841" providerId="ADAL" clId="{C74C3E26-8FA9-4DFF-984D-B9BEA199B6E5}" dt="2023-09-21T19:11:59.132" v="1598"/>
          <ac:graphicFrameMkLst>
            <pc:docMk/>
            <pc:sldMk cId="2116399649" sldId="372"/>
            <ac:graphicFrameMk id="14" creationId="{E02CECF2-7DED-8036-5274-30F622B7DD74}"/>
          </ac:graphicFrameMkLst>
        </pc:graphicFrameChg>
        <pc:picChg chg="add mod">
          <ac:chgData name="Morgan Dundas" userId="81cd4478-3756-4bb0-9408-1daef597e841" providerId="ADAL" clId="{C74C3E26-8FA9-4DFF-984D-B9BEA199B6E5}" dt="2023-09-21T19:11:59.132" v="1598"/>
          <ac:picMkLst>
            <pc:docMk/>
            <pc:sldMk cId="2116399649" sldId="372"/>
            <ac:picMk id="5" creationId="{81D5A601-A8A1-1897-A6D3-97882E30E4B3}"/>
          </ac:picMkLst>
        </pc:picChg>
      </pc:sldChg>
      <pc:sldChg chg="addSp delSp modSp new mod">
        <pc:chgData name="Morgan Dundas" userId="81cd4478-3756-4bb0-9408-1daef597e841" providerId="ADAL" clId="{C74C3E26-8FA9-4DFF-984D-B9BEA199B6E5}" dt="2023-09-27T19:51:42.810" v="4159"/>
        <pc:sldMkLst>
          <pc:docMk/>
          <pc:sldMk cId="3286330416" sldId="373"/>
        </pc:sldMkLst>
        <pc:spChg chg="del">
          <ac:chgData name="Morgan Dundas" userId="81cd4478-3756-4bb0-9408-1daef597e841" providerId="ADAL" clId="{C74C3E26-8FA9-4DFF-984D-B9BEA199B6E5}" dt="2023-09-21T19:12:31.498" v="1602" actId="478"/>
          <ac:spMkLst>
            <pc:docMk/>
            <pc:sldMk cId="3286330416" sldId="373"/>
            <ac:spMk id="2" creationId="{DD0B0017-B33D-324D-89D4-4F6D64BB0696}"/>
          </ac:spMkLst>
        </pc:spChg>
        <pc:spChg chg="del">
          <ac:chgData name="Morgan Dundas" userId="81cd4478-3756-4bb0-9408-1daef597e841" providerId="ADAL" clId="{C74C3E26-8FA9-4DFF-984D-B9BEA199B6E5}" dt="2023-09-21T19:12:29.393" v="1601" actId="478"/>
          <ac:spMkLst>
            <pc:docMk/>
            <pc:sldMk cId="3286330416" sldId="373"/>
            <ac:spMk id="3" creationId="{6A41093B-CCE1-48F5-2314-67910BE66FB0}"/>
          </ac:spMkLst>
        </pc:spChg>
        <pc:spChg chg="del">
          <ac:chgData name="Morgan Dundas" userId="81cd4478-3756-4bb0-9408-1daef597e841" providerId="ADAL" clId="{C74C3E26-8FA9-4DFF-984D-B9BEA199B6E5}" dt="2023-09-21T19:12:34.795" v="1603" actId="478"/>
          <ac:spMkLst>
            <pc:docMk/>
            <pc:sldMk cId="3286330416" sldId="373"/>
            <ac:spMk id="4" creationId="{525A1E7F-CCBA-024D-7F1C-67128FA04997}"/>
          </ac:spMkLst>
        </pc:spChg>
        <pc:spChg chg="add mod ord">
          <ac:chgData name="Morgan Dundas" userId="81cd4478-3756-4bb0-9408-1daef597e841" providerId="ADAL" clId="{C74C3E26-8FA9-4DFF-984D-B9BEA199B6E5}" dt="2023-09-21T20:18:09.570" v="2020" actId="255"/>
          <ac:spMkLst>
            <pc:docMk/>
            <pc:sldMk cId="3286330416" sldId="373"/>
            <ac:spMk id="6" creationId="{D2541D92-69DD-FE4A-E59E-F0F4D80CBD2C}"/>
          </ac:spMkLst>
        </pc:spChg>
        <pc:picChg chg="add mod">
          <ac:chgData name="Morgan Dundas" userId="81cd4478-3756-4bb0-9408-1daef597e841" providerId="ADAL" clId="{C74C3E26-8FA9-4DFF-984D-B9BEA199B6E5}" dt="2023-09-27T19:51:42.810" v="4159"/>
          <ac:picMkLst>
            <pc:docMk/>
            <pc:sldMk cId="3286330416" sldId="373"/>
            <ac:picMk id="2" creationId="{DA5A79BD-01EB-F4C7-DD6A-873564378E98}"/>
          </ac:picMkLst>
        </pc:picChg>
        <pc:picChg chg="add del mod">
          <ac:chgData name="Morgan Dundas" userId="81cd4478-3756-4bb0-9408-1daef597e841" providerId="ADAL" clId="{C74C3E26-8FA9-4DFF-984D-B9BEA199B6E5}" dt="2023-09-21T19:18:52.229" v="1622" actId="478"/>
          <ac:picMkLst>
            <pc:docMk/>
            <pc:sldMk cId="3286330416" sldId="373"/>
            <ac:picMk id="5" creationId="{2D751FD1-CD68-E020-55B3-C4B287640D96}"/>
          </ac:picMkLst>
        </pc:picChg>
        <pc:picChg chg="add mod">
          <ac:chgData name="Morgan Dundas" userId="81cd4478-3756-4bb0-9408-1daef597e841" providerId="ADAL" clId="{C74C3E26-8FA9-4DFF-984D-B9BEA199B6E5}" dt="2023-09-21T19:19:22.585" v="1628" actId="1076"/>
          <ac:picMkLst>
            <pc:docMk/>
            <pc:sldMk cId="3286330416" sldId="373"/>
            <ac:picMk id="8" creationId="{131EE4FC-D364-CBDD-74DF-BF28AA201123}"/>
          </ac:picMkLst>
        </pc:picChg>
      </pc:sldChg>
      <pc:sldChg chg="del">
        <pc:chgData name="Morgan Dundas" userId="81cd4478-3756-4bb0-9408-1daef597e841" providerId="ADAL" clId="{C74C3E26-8FA9-4DFF-984D-B9BEA199B6E5}" dt="2023-09-27T19:44:42.009" v="4072" actId="47"/>
        <pc:sldMkLst>
          <pc:docMk/>
          <pc:sldMk cId="1264773813" sldId="374"/>
        </pc:sldMkLst>
      </pc:sldChg>
      <pc:sldChg chg="add del">
        <pc:chgData name="Morgan Dundas" userId="81cd4478-3756-4bb0-9408-1daef597e841" providerId="ADAL" clId="{C74C3E26-8FA9-4DFF-984D-B9BEA199B6E5}" dt="2023-09-21T19:18:57.966" v="1624"/>
        <pc:sldMkLst>
          <pc:docMk/>
          <pc:sldMk cId="2763323721" sldId="375"/>
        </pc:sldMkLst>
      </pc:sldChg>
      <pc:sldChg chg="addSp delSp new del mod">
        <pc:chgData name="Morgan Dundas" userId="81cd4478-3756-4bb0-9408-1daef597e841" providerId="ADAL" clId="{C74C3E26-8FA9-4DFF-984D-B9BEA199B6E5}" dt="2023-09-21T20:12:22.560" v="1980" actId="47"/>
        <pc:sldMkLst>
          <pc:docMk/>
          <pc:sldMk cId="3847809044" sldId="375"/>
        </pc:sldMkLst>
        <pc:spChg chg="del">
          <ac:chgData name="Morgan Dundas" userId="81cd4478-3756-4bb0-9408-1daef597e841" providerId="ADAL" clId="{C74C3E26-8FA9-4DFF-984D-B9BEA199B6E5}" dt="2023-09-21T19:50:17.998" v="1946" actId="478"/>
          <ac:spMkLst>
            <pc:docMk/>
            <pc:sldMk cId="3847809044" sldId="375"/>
            <ac:spMk id="2" creationId="{0EA03D93-24E4-80FF-6F49-9B00C91E3878}"/>
          </ac:spMkLst>
        </pc:spChg>
        <pc:spChg chg="del">
          <ac:chgData name="Morgan Dundas" userId="81cd4478-3756-4bb0-9408-1daef597e841" providerId="ADAL" clId="{C74C3E26-8FA9-4DFF-984D-B9BEA199B6E5}" dt="2023-09-21T19:50:17.268" v="1945" actId="478"/>
          <ac:spMkLst>
            <pc:docMk/>
            <pc:sldMk cId="3847809044" sldId="375"/>
            <ac:spMk id="3" creationId="{EDCD2EEC-206F-28DA-50D6-6376EE48B838}"/>
          </ac:spMkLst>
        </pc:spChg>
        <pc:picChg chg="add">
          <ac:chgData name="Morgan Dundas" userId="81cd4478-3756-4bb0-9408-1daef597e841" providerId="ADAL" clId="{C74C3E26-8FA9-4DFF-984D-B9BEA199B6E5}" dt="2023-09-21T19:50:19.606" v="1947" actId="22"/>
          <ac:picMkLst>
            <pc:docMk/>
            <pc:sldMk cId="3847809044" sldId="375"/>
            <ac:picMk id="6" creationId="{C3803808-62C6-7E4B-F7E8-E7CE15B0A18C}"/>
          </ac:picMkLst>
        </pc:picChg>
      </pc:sldChg>
      <pc:sldChg chg="addSp delSp modSp new mod">
        <pc:chgData name="Morgan Dundas" userId="81cd4478-3756-4bb0-9408-1daef597e841" providerId="ADAL" clId="{C74C3E26-8FA9-4DFF-984D-B9BEA199B6E5}" dt="2023-09-27T19:51:44.775" v="4160"/>
        <pc:sldMkLst>
          <pc:docMk/>
          <pc:sldMk cId="1196845132" sldId="376"/>
        </pc:sldMkLst>
        <pc:spChg chg="del">
          <ac:chgData name="Morgan Dundas" userId="81cd4478-3756-4bb0-9408-1daef597e841" providerId="ADAL" clId="{C74C3E26-8FA9-4DFF-984D-B9BEA199B6E5}" dt="2023-09-21T19:54:29.725" v="1950" actId="478"/>
          <ac:spMkLst>
            <pc:docMk/>
            <pc:sldMk cId="1196845132" sldId="376"/>
            <ac:spMk id="2" creationId="{AC51C33A-B5DB-5381-0281-A6276F432740}"/>
          </ac:spMkLst>
        </pc:spChg>
        <pc:spChg chg="del">
          <ac:chgData name="Morgan Dundas" userId="81cd4478-3756-4bb0-9408-1daef597e841" providerId="ADAL" clId="{C74C3E26-8FA9-4DFF-984D-B9BEA199B6E5}" dt="2023-09-21T19:54:28.444" v="1949" actId="478"/>
          <ac:spMkLst>
            <pc:docMk/>
            <pc:sldMk cId="1196845132" sldId="376"/>
            <ac:spMk id="3" creationId="{63B67A2E-B07C-8AB7-7147-7F37DAD0409C}"/>
          </ac:spMkLst>
        </pc:spChg>
        <pc:spChg chg="del">
          <ac:chgData name="Morgan Dundas" userId="81cd4478-3756-4bb0-9408-1daef597e841" providerId="ADAL" clId="{C74C3E26-8FA9-4DFF-984D-B9BEA199B6E5}" dt="2023-09-27T15:18:48.057" v="3926" actId="478"/>
          <ac:spMkLst>
            <pc:docMk/>
            <pc:sldMk cId="1196845132" sldId="376"/>
            <ac:spMk id="4" creationId="{312CF009-0EC8-5F2D-16AF-C3DF272B0117}"/>
          </ac:spMkLst>
        </pc:spChg>
        <pc:spChg chg="add mod">
          <ac:chgData name="Morgan Dundas" userId="81cd4478-3756-4bb0-9408-1daef597e841" providerId="ADAL" clId="{C74C3E26-8FA9-4DFF-984D-B9BEA199B6E5}" dt="2023-09-27T14:18:43.520" v="2885" actId="20577"/>
          <ac:spMkLst>
            <pc:docMk/>
            <pc:sldMk cId="1196845132" sldId="376"/>
            <ac:spMk id="9" creationId="{CB2E912E-6796-E885-77D9-39B2FAC003B1}"/>
          </ac:spMkLst>
        </pc:spChg>
        <pc:picChg chg="add mod">
          <ac:chgData name="Morgan Dundas" userId="81cd4478-3756-4bb0-9408-1daef597e841" providerId="ADAL" clId="{C74C3E26-8FA9-4DFF-984D-B9BEA199B6E5}" dt="2023-09-27T19:51:44.775" v="4160"/>
          <ac:picMkLst>
            <pc:docMk/>
            <pc:sldMk cId="1196845132" sldId="376"/>
            <ac:picMk id="2" creationId="{AD19E55C-B0A5-DD5C-5D3F-965B74C099A0}"/>
          </ac:picMkLst>
        </pc:picChg>
        <pc:picChg chg="add del mod">
          <ac:chgData name="Morgan Dundas" userId="81cd4478-3756-4bb0-9408-1daef597e841" providerId="ADAL" clId="{C74C3E26-8FA9-4DFF-984D-B9BEA199B6E5}" dt="2023-09-21T19:56:43.953" v="1953" actId="478"/>
          <ac:picMkLst>
            <pc:docMk/>
            <pc:sldMk cId="1196845132" sldId="376"/>
            <ac:picMk id="6" creationId="{A2E4AA76-8E30-EE52-3E71-58C6FD4CA4EF}"/>
          </ac:picMkLst>
        </pc:picChg>
        <pc:picChg chg="add mod">
          <ac:chgData name="Morgan Dundas" userId="81cd4478-3756-4bb0-9408-1daef597e841" providerId="ADAL" clId="{C74C3E26-8FA9-4DFF-984D-B9BEA199B6E5}" dt="2023-09-21T20:17:03.403" v="2009" actId="1076"/>
          <ac:picMkLst>
            <pc:docMk/>
            <pc:sldMk cId="1196845132" sldId="376"/>
            <ac:picMk id="8" creationId="{DC61A023-B8D6-6BD4-2679-4234BFABA1E2}"/>
          </ac:picMkLst>
        </pc:picChg>
      </pc:sldChg>
      <pc:sldChg chg="addSp delSp modSp new mod">
        <pc:chgData name="Morgan Dundas" userId="81cd4478-3756-4bb0-9408-1daef597e841" providerId="ADAL" clId="{C74C3E26-8FA9-4DFF-984D-B9BEA199B6E5}" dt="2023-09-27T19:51:46.762" v="4161"/>
        <pc:sldMkLst>
          <pc:docMk/>
          <pc:sldMk cId="1128694960" sldId="377"/>
        </pc:sldMkLst>
        <pc:spChg chg="del">
          <ac:chgData name="Morgan Dundas" userId="81cd4478-3756-4bb0-9408-1daef597e841" providerId="ADAL" clId="{C74C3E26-8FA9-4DFF-984D-B9BEA199B6E5}" dt="2023-09-21T20:14:41.357" v="1995" actId="478"/>
          <ac:spMkLst>
            <pc:docMk/>
            <pc:sldMk cId="1128694960" sldId="377"/>
            <ac:spMk id="2" creationId="{13261FF7-EDC6-92F0-9C85-693A597B67A3}"/>
          </ac:spMkLst>
        </pc:spChg>
        <pc:spChg chg="del">
          <ac:chgData name="Morgan Dundas" userId="81cd4478-3756-4bb0-9408-1daef597e841" providerId="ADAL" clId="{C74C3E26-8FA9-4DFF-984D-B9BEA199B6E5}" dt="2023-09-21T20:14:39.008" v="1994" actId="478"/>
          <ac:spMkLst>
            <pc:docMk/>
            <pc:sldMk cId="1128694960" sldId="377"/>
            <ac:spMk id="3" creationId="{B93471FA-98B0-4658-07EC-1BDF4952AE83}"/>
          </ac:spMkLst>
        </pc:spChg>
        <pc:spChg chg="del">
          <ac:chgData name="Morgan Dundas" userId="81cd4478-3756-4bb0-9408-1daef597e841" providerId="ADAL" clId="{C74C3E26-8FA9-4DFF-984D-B9BEA199B6E5}" dt="2023-09-27T15:18:46.263" v="3925" actId="478"/>
          <ac:spMkLst>
            <pc:docMk/>
            <pc:sldMk cId="1128694960" sldId="377"/>
            <ac:spMk id="4" creationId="{D60A4C72-6F19-0873-3AE8-B896A0800319}"/>
          </ac:spMkLst>
        </pc:spChg>
        <pc:spChg chg="add mod">
          <ac:chgData name="Morgan Dundas" userId="81cd4478-3756-4bb0-9408-1daef597e841" providerId="ADAL" clId="{C74C3E26-8FA9-4DFF-984D-B9BEA199B6E5}" dt="2023-09-21T20:17:42.078" v="2017" actId="1076"/>
          <ac:spMkLst>
            <pc:docMk/>
            <pc:sldMk cId="1128694960" sldId="377"/>
            <ac:spMk id="7" creationId="{E3082C30-252D-51C4-7220-826FBD719E1B}"/>
          </ac:spMkLst>
        </pc:spChg>
        <pc:picChg chg="add mod">
          <ac:chgData name="Morgan Dundas" userId="81cd4478-3756-4bb0-9408-1daef597e841" providerId="ADAL" clId="{C74C3E26-8FA9-4DFF-984D-B9BEA199B6E5}" dt="2023-09-27T19:51:46.762" v="4161"/>
          <ac:picMkLst>
            <pc:docMk/>
            <pc:sldMk cId="1128694960" sldId="377"/>
            <ac:picMk id="2" creationId="{02841213-1F08-E9A1-30CC-CEC26B75097F}"/>
          </ac:picMkLst>
        </pc:picChg>
        <pc:picChg chg="add mod">
          <ac:chgData name="Morgan Dundas" userId="81cd4478-3756-4bb0-9408-1daef597e841" providerId="ADAL" clId="{C74C3E26-8FA9-4DFF-984D-B9BEA199B6E5}" dt="2023-09-21T20:17:17.591" v="2013" actId="1038"/>
          <ac:picMkLst>
            <pc:docMk/>
            <pc:sldMk cId="1128694960" sldId="377"/>
            <ac:picMk id="6" creationId="{B64EABAC-305C-4AE8-91C5-AF230E254334}"/>
          </ac:picMkLst>
        </pc:picChg>
      </pc:sldChg>
      <pc:sldChg chg="addSp delSp modSp new del mod">
        <pc:chgData name="Morgan Dundas" userId="81cd4478-3756-4bb0-9408-1daef597e841" providerId="ADAL" clId="{C74C3E26-8FA9-4DFF-984D-B9BEA199B6E5}" dt="2023-09-27T19:44:55.944" v="4073" actId="47"/>
        <pc:sldMkLst>
          <pc:docMk/>
          <pc:sldMk cId="1543089608" sldId="378"/>
        </pc:sldMkLst>
        <pc:spChg chg="del">
          <ac:chgData name="Morgan Dundas" userId="81cd4478-3756-4bb0-9408-1daef597e841" providerId="ADAL" clId="{C74C3E26-8FA9-4DFF-984D-B9BEA199B6E5}" dt="2023-09-21T20:16:34.295" v="2006" actId="478"/>
          <ac:spMkLst>
            <pc:docMk/>
            <pc:sldMk cId="1543089608" sldId="378"/>
            <ac:spMk id="2" creationId="{B02E6A9B-E4BD-C049-BC20-77142F3B02FF}"/>
          </ac:spMkLst>
        </pc:spChg>
        <pc:spChg chg="del">
          <ac:chgData name="Morgan Dundas" userId="81cd4478-3756-4bb0-9408-1daef597e841" providerId="ADAL" clId="{C74C3E26-8FA9-4DFF-984D-B9BEA199B6E5}" dt="2023-09-21T20:16:31.356" v="2005" actId="478"/>
          <ac:spMkLst>
            <pc:docMk/>
            <pc:sldMk cId="1543089608" sldId="378"/>
            <ac:spMk id="3" creationId="{5E745BE6-E658-DF50-790E-4A7FC0576764}"/>
          </ac:spMkLst>
        </pc:spChg>
        <pc:spChg chg="del">
          <ac:chgData name="Morgan Dundas" userId="81cd4478-3756-4bb0-9408-1daef597e841" providerId="ADAL" clId="{C74C3E26-8FA9-4DFF-984D-B9BEA199B6E5}" dt="2023-09-27T15:18:44.669" v="3924" actId="478"/>
          <ac:spMkLst>
            <pc:docMk/>
            <pc:sldMk cId="1543089608" sldId="378"/>
            <ac:spMk id="4" creationId="{DDEA8573-A62E-C928-D608-15B7552F264C}"/>
          </ac:spMkLst>
        </pc:spChg>
        <pc:spChg chg="add mod">
          <ac:chgData name="Morgan Dundas" userId="81cd4478-3756-4bb0-9408-1daef597e841" providerId="ADAL" clId="{C74C3E26-8FA9-4DFF-984D-B9BEA199B6E5}" dt="2023-09-22T14:58:18.270" v="2353" actId="14100"/>
          <ac:spMkLst>
            <pc:docMk/>
            <pc:sldMk cId="1543089608" sldId="378"/>
            <ac:spMk id="7" creationId="{8D18E15E-B97D-D4FD-98A7-F5242C3F1FE0}"/>
          </ac:spMkLst>
        </pc:spChg>
        <pc:picChg chg="add mod">
          <ac:chgData name="Morgan Dundas" userId="81cd4478-3756-4bb0-9408-1daef597e841" providerId="ADAL" clId="{C74C3E26-8FA9-4DFF-984D-B9BEA199B6E5}" dt="2023-09-21T20:18:55.098" v="2024" actId="1076"/>
          <ac:picMkLst>
            <pc:docMk/>
            <pc:sldMk cId="1543089608" sldId="378"/>
            <ac:picMk id="6" creationId="{0C94D411-8688-8ADA-FBA5-DDBFD90EE646}"/>
          </ac:picMkLst>
        </pc:picChg>
      </pc:sldChg>
      <pc:sldChg chg="addSp delSp modSp new del mod">
        <pc:chgData name="Morgan Dundas" userId="81cd4478-3756-4bb0-9408-1daef597e841" providerId="ADAL" clId="{C74C3E26-8FA9-4DFF-984D-B9BEA199B6E5}" dt="2023-09-27T19:45:10.580" v="4074" actId="47"/>
        <pc:sldMkLst>
          <pc:docMk/>
          <pc:sldMk cId="1954414049" sldId="379"/>
        </pc:sldMkLst>
        <pc:spChg chg="del">
          <ac:chgData name="Morgan Dundas" userId="81cd4478-3756-4bb0-9408-1daef597e841" providerId="ADAL" clId="{C74C3E26-8FA9-4DFF-984D-B9BEA199B6E5}" dt="2023-09-21T20:28:59.525" v="2036" actId="478"/>
          <ac:spMkLst>
            <pc:docMk/>
            <pc:sldMk cId="1954414049" sldId="379"/>
            <ac:spMk id="2" creationId="{C0AB9094-BC2B-452B-9320-AE7AB7AFB470}"/>
          </ac:spMkLst>
        </pc:spChg>
        <pc:spChg chg="del">
          <ac:chgData name="Morgan Dundas" userId="81cd4478-3756-4bb0-9408-1daef597e841" providerId="ADAL" clId="{C74C3E26-8FA9-4DFF-984D-B9BEA199B6E5}" dt="2023-09-21T20:28:57.326" v="2035" actId="478"/>
          <ac:spMkLst>
            <pc:docMk/>
            <pc:sldMk cId="1954414049" sldId="379"/>
            <ac:spMk id="3" creationId="{445B1019-FE7B-675A-C285-0FE78756B57F}"/>
          </ac:spMkLst>
        </pc:spChg>
        <pc:spChg chg="del">
          <ac:chgData name="Morgan Dundas" userId="81cd4478-3756-4bb0-9408-1daef597e841" providerId="ADAL" clId="{C74C3E26-8FA9-4DFF-984D-B9BEA199B6E5}" dt="2023-09-27T15:18:42.789" v="3923" actId="478"/>
          <ac:spMkLst>
            <pc:docMk/>
            <pc:sldMk cId="1954414049" sldId="379"/>
            <ac:spMk id="4" creationId="{34491F38-FB60-0CDD-139B-1C3D245D1B0C}"/>
          </ac:spMkLst>
        </pc:spChg>
        <pc:spChg chg="add mod">
          <ac:chgData name="Morgan Dundas" userId="81cd4478-3756-4bb0-9408-1daef597e841" providerId="ADAL" clId="{C74C3E26-8FA9-4DFF-984D-B9BEA199B6E5}" dt="2023-09-22T14:58:01.649" v="2340" actId="14100"/>
          <ac:spMkLst>
            <pc:docMk/>
            <pc:sldMk cId="1954414049" sldId="379"/>
            <ac:spMk id="7" creationId="{C9932D89-30AE-BBCE-AA84-5D7110F0790E}"/>
          </ac:spMkLst>
        </pc:spChg>
        <pc:picChg chg="add mod">
          <ac:chgData name="Morgan Dundas" userId="81cd4478-3756-4bb0-9408-1daef597e841" providerId="ADAL" clId="{C74C3E26-8FA9-4DFF-984D-B9BEA199B6E5}" dt="2023-09-21T20:30:50.909" v="2042" actId="1076"/>
          <ac:picMkLst>
            <pc:docMk/>
            <pc:sldMk cId="1954414049" sldId="379"/>
            <ac:picMk id="6" creationId="{7689F043-35F5-E21F-D2CE-009036D05BC4}"/>
          </ac:picMkLst>
        </pc:picChg>
      </pc:sldChg>
      <pc:sldChg chg="addSp delSp modSp new del mod">
        <pc:chgData name="Morgan Dundas" userId="81cd4478-3756-4bb0-9408-1daef597e841" providerId="ADAL" clId="{C74C3E26-8FA9-4DFF-984D-B9BEA199B6E5}" dt="2023-09-27T19:45:10.580" v="4074" actId="47"/>
        <pc:sldMkLst>
          <pc:docMk/>
          <pc:sldMk cId="4130251239" sldId="380"/>
        </pc:sldMkLst>
        <pc:spChg chg="del">
          <ac:chgData name="Morgan Dundas" userId="81cd4478-3756-4bb0-9408-1daef597e841" providerId="ADAL" clId="{C74C3E26-8FA9-4DFF-984D-B9BEA199B6E5}" dt="2023-09-21T20:32:08.510" v="2045" actId="478"/>
          <ac:spMkLst>
            <pc:docMk/>
            <pc:sldMk cId="4130251239" sldId="380"/>
            <ac:spMk id="2" creationId="{7232109B-7E0A-3D15-6F2F-BA1D2FBABFAA}"/>
          </ac:spMkLst>
        </pc:spChg>
        <pc:spChg chg="del">
          <ac:chgData name="Morgan Dundas" userId="81cd4478-3756-4bb0-9408-1daef597e841" providerId="ADAL" clId="{C74C3E26-8FA9-4DFF-984D-B9BEA199B6E5}" dt="2023-09-21T20:32:05.788" v="2044" actId="478"/>
          <ac:spMkLst>
            <pc:docMk/>
            <pc:sldMk cId="4130251239" sldId="380"/>
            <ac:spMk id="3" creationId="{1BF430A8-5412-3488-CDDD-0C82D3115C30}"/>
          </ac:spMkLst>
        </pc:spChg>
        <pc:spChg chg="del">
          <ac:chgData name="Morgan Dundas" userId="81cd4478-3756-4bb0-9408-1daef597e841" providerId="ADAL" clId="{C74C3E26-8FA9-4DFF-984D-B9BEA199B6E5}" dt="2023-09-27T15:18:39.580" v="3922" actId="478"/>
          <ac:spMkLst>
            <pc:docMk/>
            <pc:sldMk cId="4130251239" sldId="380"/>
            <ac:spMk id="4" creationId="{FDE1C7E2-82F7-A0D7-AB63-09CD47AB5405}"/>
          </ac:spMkLst>
        </pc:spChg>
        <pc:spChg chg="add mod">
          <ac:chgData name="Morgan Dundas" userId="81cd4478-3756-4bb0-9408-1daef597e841" providerId="ADAL" clId="{C74C3E26-8FA9-4DFF-984D-B9BEA199B6E5}" dt="2023-09-22T14:58:45.732" v="2362" actId="14100"/>
          <ac:spMkLst>
            <pc:docMk/>
            <pc:sldMk cId="4130251239" sldId="380"/>
            <ac:spMk id="7" creationId="{1418631A-6F00-D36A-16C7-B801D1C75A76}"/>
          </ac:spMkLst>
        </pc:spChg>
        <pc:picChg chg="add mod">
          <ac:chgData name="Morgan Dundas" userId="81cd4478-3756-4bb0-9408-1daef597e841" providerId="ADAL" clId="{C74C3E26-8FA9-4DFF-984D-B9BEA199B6E5}" dt="2023-09-21T20:32:41.572" v="2049" actId="1076"/>
          <ac:picMkLst>
            <pc:docMk/>
            <pc:sldMk cId="4130251239" sldId="380"/>
            <ac:picMk id="6" creationId="{CCF250E6-7019-E870-7C11-1C80C974729E}"/>
          </ac:picMkLst>
        </pc:picChg>
      </pc:sldChg>
      <pc:sldChg chg="addSp delSp modSp new del mod">
        <pc:chgData name="Morgan Dundas" userId="81cd4478-3756-4bb0-9408-1daef597e841" providerId="ADAL" clId="{C74C3E26-8FA9-4DFF-984D-B9BEA199B6E5}" dt="2023-09-27T19:45:10.580" v="4074" actId="47"/>
        <pc:sldMkLst>
          <pc:docMk/>
          <pc:sldMk cId="2089587970" sldId="381"/>
        </pc:sldMkLst>
        <pc:spChg chg="del">
          <ac:chgData name="Morgan Dundas" userId="81cd4478-3756-4bb0-9408-1daef597e841" providerId="ADAL" clId="{C74C3E26-8FA9-4DFF-984D-B9BEA199B6E5}" dt="2023-09-21T20:34:27.796" v="2052" actId="478"/>
          <ac:spMkLst>
            <pc:docMk/>
            <pc:sldMk cId="2089587970" sldId="381"/>
            <ac:spMk id="2" creationId="{03D8409B-F79B-B962-DCA1-C3983BD996F6}"/>
          </ac:spMkLst>
        </pc:spChg>
        <pc:spChg chg="del">
          <ac:chgData name="Morgan Dundas" userId="81cd4478-3756-4bb0-9408-1daef597e841" providerId="ADAL" clId="{C74C3E26-8FA9-4DFF-984D-B9BEA199B6E5}" dt="2023-09-21T20:34:26.199" v="2051" actId="478"/>
          <ac:spMkLst>
            <pc:docMk/>
            <pc:sldMk cId="2089587970" sldId="381"/>
            <ac:spMk id="3" creationId="{FF71C097-7383-D996-BD22-7E1E8BF894D0}"/>
          </ac:spMkLst>
        </pc:spChg>
        <pc:spChg chg="del">
          <ac:chgData name="Morgan Dundas" userId="81cd4478-3756-4bb0-9408-1daef597e841" providerId="ADAL" clId="{C74C3E26-8FA9-4DFF-984D-B9BEA199B6E5}" dt="2023-09-27T15:18:35.913" v="3921" actId="478"/>
          <ac:spMkLst>
            <pc:docMk/>
            <pc:sldMk cId="2089587970" sldId="381"/>
            <ac:spMk id="4" creationId="{1E3C4320-326F-4485-A372-29041C56E408}"/>
          </ac:spMkLst>
        </pc:spChg>
        <pc:spChg chg="add mod">
          <ac:chgData name="Morgan Dundas" userId="81cd4478-3756-4bb0-9408-1daef597e841" providerId="ADAL" clId="{C74C3E26-8FA9-4DFF-984D-B9BEA199B6E5}" dt="2023-09-22T14:57:49.376" v="2328" actId="14100"/>
          <ac:spMkLst>
            <pc:docMk/>
            <pc:sldMk cId="2089587970" sldId="381"/>
            <ac:spMk id="7" creationId="{08980D92-DF31-D445-8C90-A45907EF834F}"/>
          </ac:spMkLst>
        </pc:spChg>
        <pc:picChg chg="add mod">
          <ac:chgData name="Morgan Dundas" userId="81cd4478-3756-4bb0-9408-1daef597e841" providerId="ADAL" clId="{C74C3E26-8FA9-4DFF-984D-B9BEA199B6E5}" dt="2023-09-21T20:35:29.357" v="2063" actId="1035"/>
          <ac:picMkLst>
            <pc:docMk/>
            <pc:sldMk cId="2089587970" sldId="381"/>
            <ac:picMk id="6" creationId="{D4FA3CE7-DB2D-999A-7F72-0E43C17EAC58}"/>
          </ac:picMkLst>
        </pc:picChg>
      </pc:sldChg>
      <pc:sldChg chg="addSp delSp modSp new del mod">
        <pc:chgData name="Morgan Dundas" userId="81cd4478-3756-4bb0-9408-1daef597e841" providerId="ADAL" clId="{C74C3E26-8FA9-4DFF-984D-B9BEA199B6E5}" dt="2023-09-27T19:45:10.580" v="4074" actId="47"/>
        <pc:sldMkLst>
          <pc:docMk/>
          <pc:sldMk cId="1366044893" sldId="382"/>
        </pc:sldMkLst>
        <pc:spChg chg="del">
          <ac:chgData name="Morgan Dundas" userId="81cd4478-3756-4bb0-9408-1daef597e841" providerId="ADAL" clId="{C74C3E26-8FA9-4DFF-984D-B9BEA199B6E5}" dt="2023-09-21T20:37:11.738" v="2066" actId="478"/>
          <ac:spMkLst>
            <pc:docMk/>
            <pc:sldMk cId="1366044893" sldId="382"/>
            <ac:spMk id="2" creationId="{BE17CB5B-2A2D-0E82-A1B1-0917F8C0E07F}"/>
          </ac:spMkLst>
        </pc:spChg>
        <pc:spChg chg="del">
          <ac:chgData name="Morgan Dundas" userId="81cd4478-3756-4bb0-9408-1daef597e841" providerId="ADAL" clId="{C74C3E26-8FA9-4DFF-984D-B9BEA199B6E5}" dt="2023-09-21T20:37:09.253" v="2065" actId="478"/>
          <ac:spMkLst>
            <pc:docMk/>
            <pc:sldMk cId="1366044893" sldId="382"/>
            <ac:spMk id="3" creationId="{EAAAA853-345A-E79E-53F4-14DC952CD5E0}"/>
          </ac:spMkLst>
        </pc:spChg>
        <pc:spChg chg="del">
          <ac:chgData name="Morgan Dundas" userId="81cd4478-3756-4bb0-9408-1daef597e841" providerId="ADAL" clId="{C74C3E26-8FA9-4DFF-984D-B9BEA199B6E5}" dt="2023-09-27T15:18:33.927" v="3920" actId="478"/>
          <ac:spMkLst>
            <pc:docMk/>
            <pc:sldMk cId="1366044893" sldId="382"/>
            <ac:spMk id="4" creationId="{CC7543C7-89BE-D648-0BEC-9C1268136B6F}"/>
          </ac:spMkLst>
        </pc:spChg>
        <pc:spChg chg="add mod">
          <ac:chgData name="Morgan Dundas" userId="81cd4478-3756-4bb0-9408-1daef597e841" providerId="ADAL" clId="{C74C3E26-8FA9-4DFF-984D-B9BEA199B6E5}" dt="2023-09-22T14:57:34.047" v="2321" actId="14100"/>
          <ac:spMkLst>
            <pc:docMk/>
            <pc:sldMk cId="1366044893" sldId="382"/>
            <ac:spMk id="7" creationId="{7AF6F89F-BD2B-7956-95DA-124B8AA2336B}"/>
          </ac:spMkLst>
        </pc:spChg>
        <pc:picChg chg="add mod">
          <ac:chgData name="Morgan Dundas" userId="81cd4478-3756-4bb0-9408-1daef597e841" providerId="ADAL" clId="{C74C3E26-8FA9-4DFF-984D-B9BEA199B6E5}" dt="2023-09-21T20:38:12.305" v="2070" actId="1076"/>
          <ac:picMkLst>
            <pc:docMk/>
            <pc:sldMk cId="1366044893" sldId="382"/>
            <ac:picMk id="6" creationId="{DC2BD13A-CAF3-22C9-0389-554F059FAE4E}"/>
          </ac:picMkLst>
        </pc:picChg>
      </pc:sldChg>
      <pc:sldChg chg="addSp delSp modSp new del mod">
        <pc:chgData name="Morgan Dundas" userId="81cd4478-3756-4bb0-9408-1daef597e841" providerId="ADAL" clId="{C74C3E26-8FA9-4DFF-984D-B9BEA199B6E5}" dt="2023-09-27T19:45:10.580" v="4074" actId="47"/>
        <pc:sldMkLst>
          <pc:docMk/>
          <pc:sldMk cId="787526785" sldId="383"/>
        </pc:sldMkLst>
        <pc:spChg chg="del">
          <ac:chgData name="Morgan Dundas" userId="81cd4478-3756-4bb0-9408-1daef597e841" providerId="ADAL" clId="{C74C3E26-8FA9-4DFF-984D-B9BEA199B6E5}" dt="2023-09-21T20:38:42.582" v="2073" actId="478"/>
          <ac:spMkLst>
            <pc:docMk/>
            <pc:sldMk cId="787526785" sldId="383"/>
            <ac:spMk id="2" creationId="{FD1ABE40-3563-1679-6E66-5A4C799A290C}"/>
          </ac:spMkLst>
        </pc:spChg>
        <pc:spChg chg="del">
          <ac:chgData name="Morgan Dundas" userId="81cd4478-3756-4bb0-9408-1daef597e841" providerId="ADAL" clId="{C74C3E26-8FA9-4DFF-984D-B9BEA199B6E5}" dt="2023-09-21T20:38:41.593" v="2072" actId="478"/>
          <ac:spMkLst>
            <pc:docMk/>
            <pc:sldMk cId="787526785" sldId="383"/>
            <ac:spMk id="3" creationId="{45F40A05-A525-B06D-4DBC-9C715E5404B6}"/>
          </ac:spMkLst>
        </pc:spChg>
        <pc:spChg chg="del">
          <ac:chgData name="Morgan Dundas" userId="81cd4478-3756-4bb0-9408-1daef597e841" providerId="ADAL" clId="{C74C3E26-8FA9-4DFF-984D-B9BEA199B6E5}" dt="2023-09-27T15:18:30.607" v="3919" actId="478"/>
          <ac:spMkLst>
            <pc:docMk/>
            <pc:sldMk cId="787526785" sldId="383"/>
            <ac:spMk id="4" creationId="{569A02F5-6D34-F742-8957-7E410DF32FBC}"/>
          </ac:spMkLst>
        </pc:spChg>
        <pc:spChg chg="add mod">
          <ac:chgData name="Morgan Dundas" userId="81cd4478-3756-4bb0-9408-1daef597e841" providerId="ADAL" clId="{C74C3E26-8FA9-4DFF-984D-B9BEA199B6E5}" dt="2023-09-22T14:59:02.126" v="2367" actId="20577"/>
          <ac:spMkLst>
            <pc:docMk/>
            <pc:sldMk cId="787526785" sldId="383"/>
            <ac:spMk id="7" creationId="{8AC49433-566E-A250-3823-453EB9029ADD}"/>
          </ac:spMkLst>
        </pc:spChg>
        <pc:picChg chg="add mod">
          <ac:chgData name="Morgan Dundas" userId="81cd4478-3756-4bb0-9408-1daef597e841" providerId="ADAL" clId="{C74C3E26-8FA9-4DFF-984D-B9BEA199B6E5}" dt="2023-09-21T20:39:31.719" v="2080" actId="1035"/>
          <ac:picMkLst>
            <pc:docMk/>
            <pc:sldMk cId="787526785" sldId="383"/>
            <ac:picMk id="6" creationId="{D550A30B-838B-C3C6-DCBF-817FD18925A6}"/>
          </ac:picMkLst>
        </pc:picChg>
      </pc:sldChg>
      <pc:sldChg chg="addSp delSp modSp new del mod">
        <pc:chgData name="Morgan Dundas" userId="81cd4478-3756-4bb0-9408-1daef597e841" providerId="ADAL" clId="{C74C3E26-8FA9-4DFF-984D-B9BEA199B6E5}" dt="2023-09-27T19:45:10.580" v="4074" actId="47"/>
        <pc:sldMkLst>
          <pc:docMk/>
          <pc:sldMk cId="1729593324" sldId="384"/>
        </pc:sldMkLst>
        <pc:spChg chg="del">
          <ac:chgData name="Morgan Dundas" userId="81cd4478-3756-4bb0-9408-1daef597e841" providerId="ADAL" clId="{C74C3E26-8FA9-4DFF-984D-B9BEA199B6E5}" dt="2023-09-21T20:43:06.569" v="2122" actId="478"/>
          <ac:spMkLst>
            <pc:docMk/>
            <pc:sldMk cId="1729593324" sldId="384"/>
            <ac:spMk id="2" creationId="{80D7CFC6-0B71-B9C5-7CCC-C9A79D4B6766}"/>
          </ac:spMkLst>
        </pc:spChg>
        <pc:spChg chg="del">
          <ac:chgData name="Morgan Dundas" userId="81cd4478-3756-4bb0-9408-1daef597e841" providerId="ADAL" clId="{C74C3E26-8FA9-4DFF-984D-B9BEA199B6E5}" dt="2023-09-21T20:43:05.579" v="2121" actId="478"/>
          <ac:spMkLst>
            <pc:docMk/>
            <pc:sldMk cId="1729593324" sldId="384"/>
            <ac:spMk id="3" creationId="{4AB2C85A-CC19-6D2B-3E6B-751D556E6A1D}"/>
          </ac:spMkLst>
        </pc:spChg>
        <pc:spChg chg="del">
          <ac:chgData name="Morgan Dundas" userId="81cd4478-3756-4bb0-9408-1daef597e841" providerId="ADAL" clId="{C74C3E26-8FA9-4DFF-984D-B9BEA199B6E5}" dt="2023-09-27T15:18:26.280" v="3918" actId="478"/>
          <ac:spMkLst>
            <pc:docMk/>
            <pc:sldMk cId="1729593324" sldId="384"/>
            <ac:spMk id="4" creationId="{FC03C33C-6DE0-8B06-E95B-FCF6694B816E}"/>
          </ac:spMkLst>
        </pc:spChg>
        <pc:spChg chg="add mod">
          <ac:chgData name="Morgan Dundas" userId="81cd4478-3756-4bb0-9408-1daef597e841" providerId="ADAL" clId="{C74C3E26-8FA9-4DFF-984D-B9BEA199B6E5}" dt="2023-09-22T14:59:17.542" v="2376" actId="14100"/>
          <ac:spMkLst>
            <pc:docMk/>
            <pc:sldMk cId="1729593324" sldId="384"/>
            <ac:spMk id="7" creationId="{0CAB0324-B320-C731-87F6-7714CA06539F}"/>
          </ac:spMkLst>
        </pc:spChg>
        <pc:picChg chg="add mod">
          <ac:chgData name="Morgan Dundas" userId="81cd4478-3756-4bb0-9408-1daef597e841" providerId="ADAL" clId="{C74C3E26-8FA9-4DFF-984D-B9BEA199B6E5}" dt="2023-09-21T20:43:38.759" v="2133" actId="1036"/>
          <ac:picMkLst>
            <pc:docMk/>
            <pc:sldMk cId="1729593324" sldId="384"/>
            <ac:picMk id="6" creationId="{1D2169CF-E8D8-A546-ACD1-29CC3AB82EF5}"/>
          </ac:picMkLst>
        </pc:picChg>
      </pc:sldChg>
      <pc:sldChg chg="addSp delSp modSp new del mod">
        <pc:chgData name="Morgan Dundas" userId="81cd4478-3756-4bb0-9408-1daef597e841" providerId="ADAL" clId="{C74C3E26-8FA9-4DFF-984D-B9BEA199B6E5}" dt="2023-09-27T19:45:10.580" v="4074" actId="47"/>
        <pc:sldMkLst>
          <pc:docMk/>
          <pc:sldMk cId="2335195529" sldId="385"/>
        </pc:sldMkLst>
        <pc:spChg chg="del">
          <ac:chgData name="Morgan Dundas" userId="81cd4478-3756-4bb0-9408-1daef597e841" providerId="ADAL" clId="{C74C3E26-8FA9-4DFF-984D-B9BEA199B6E5}" dt="2023-09-21T20:46:07.148" v="2136" actId="478"/>
          <ac:spMkLst>
            <pc:docMk/>
            <pc:sldMk cId="2335195529" sldId="385"/>
            <ac:spMk id="2" creationId="{D6B6A949-EAC6-AC0B-E9F3-AB1FF1F0BDC3}"/>
          </ac:spMkLst>
        </pc:spChg>
        <pc:spChg chg="del">
          <ac:chgData name="Morgan Dundas" userId="81cd4478-3756-4bb0-9408-1daef597e841" providerId="ADAL" clId="{C74C3E26-8FA9-4DFF-984D-B9BEA199B6E5}" dt="2023-09-21T20:46:04.522" v="2135" actId="478"/>
          <ac:spMkLst>
            <pc:docMk/>
            <pc:sldMk cId="2335195529" sldId="385"/>
            <ac:spMk id="3" creationId="{061E5469-67EF-8878-1E46-6BA69595A4FD}"/>
          </ac:spMkLst>
        </pc:spChg>
        <pc:spChg chg="del">
          <ac:chgData name="Morgan Dundas" userId="81cd4478-3756-4bb0-9408-1daef597e841" providerId="ADAL" clId="{C74C3E26-8FA9-4DFF-984D-B9BEA199B6E5}" dt="2023-09-27T15:18:18.357" v="3917" actId="478"/>
          <ac:spMkLst>
            <pc:docMk/>
            <pc:sldMk cId="2335195529" sldId="385"/>
            <ac:spMk id="4" creationId="{300E0588-F445-78A2-0127-26768CEBDCD0}"/>
          </ac:spMkLst>
        </pc:spChg>
        <pc:spChg chg="add mod">
          <ac:chgData name="Morgan Dundas" userId="81cd4478-3756-4bb0-9408-1daef597e841" providerId="ADAL" clId="{C74C3E26-8FA9-4DFF-984D-B9BEA199B6E5}" dt="2023-09-22T14:59:31.698" v="2391" actId="14100"/>
          <ac:spMkLst>
            <pc:docMk/>
            <pc:sldMk cId="2335195529" sldId="385"/>
            <ac:spMk id="7" creationId="{1F3DEE22-9946-FDF8-2F67-8E54D3403E40}"/>
          </ac:spMkLst>
        </pc:spChg>
        <pc:picChg chg="add mod">
          <ac:chgData name="Morgan Dundas" userId="81cd4478-3756-4bb0-9408-1daef597e841" providerId="ADAL" clId="{C74C3E26-8FA9-4DFF-984D-B9BEA199B6E5}" dt="2023-09-21T20:48:54.976" v="2158" actId="1038"/>
          <ac:picMkLst>
            <pc:docMk/>
            <pc:sldMk cId="2335195529" sldId="385"/>
            <ac:picMk id="6" creationId="{332EB5AD-AA2C-BCEC-56BC-9F0EB67C86E3}"/>
          </ac:picMkLst>
        </pc:picChg>
      </pc:sldChg>
      <pc:sldChg chg="addSp delSp modSp new del mod">
        <pc:chgData name="Morgan Dundas" userId="81cd4478-3756-4bb0-9408-1daef597e841" providerId="ADAL" clId="{C74C3E26-8FA9-4DFF-984D-B9BEA199B6E5}" dt="2023-09-27T19:45:10.580" v="4074" actId="47"/>
        <pc:sldMkLst>
          <pc:docMk/>
          <pc:sldMk cId="677358011" sldId="386"/>
        </pc:sldMkLst>
        <pc:spChg chg="del">
          <ac:chgData name="Morgan Dundas" userId="81cd4478-3756-4bb0-9408-1daef597e841" providerId="ADAL" clId="{C74C3E26-8FA9-4DFF-984D-B9BEA199B6E5}" dt="2023-09-21T21:19:51.780" v="2161" actId="478"/>
          <ac:spMkLst>
            <pc:docMk/>
            <pc:sldMk cId="677358011" sldId="386"/>
            <ac:spMk id="2" creationId="{A4D94D1B-9CA6-D257-6BE0-6E2CB8621CE2}"/>
          </ac:spMkLst>
        </pc:spChg>
        <pc:spChg chg="del">
          <ac:chgData name="Morgan Dundas" userId="81cd4478-3756-4bb0-9408-1daef597e841" providerId="ADAL" clId="{C74C3E26-8FA9-4DFF-984D-B9BEA199B6E5}" dt="2023-09-21T21:19:49.599" v="2160" actId="478"/>
          <ac:spMkLst>
            <pc:docMk/>
            <pc:sldMk cId="677358011" sldId="386"/>
            <ac:spMk id="3" creationId="{3A46CCCF-56FE-7F2D-13C4-4631466CE533}"/>
          </ac:spMkLst>
        </pc:spChg>
        <pc:spChg chg="del">
          <ac:chgData name="Morgan Dundas" userId="81cd4478-3756-4bb0-9408-1daef597e841" providerId="ADAL" clId="{C74C3E26-8FA9-4DFF-984D-B9BEA199B6E5}" dt="2023-09-27T15:18:12.603" v="3916" actId="478"/>
          <ac:spMkLst>
            <pc:docMk/>
            <pc:sldMk cId="677358011" sldId="386"/>
            <ac:spMk id="4" creationId="{1B2DFC88-3BB1-5222-5F15-6ED65433AC99}"/>
          </ac:spMkLst>
        </pc:spChg>
        <pc:spChg chg="add mod">
          <ac:chgData name="Morgan Dundas" userId="81cd4478-3756-4bb0-9408-1daef597e841" providerId="ADAL" clId="{C74C3E26-8FA9-4DFF-984D-B9BEA199B6E5}" dt="2023-09-22T14:59:48.052" v="2405" actId="14100"/>
          <ac:spMkLst>
            <pc:docMk/>
            <pc:sldMk cId="677358011" sldId="386"/>
            <ac:spMk id="7" creationId="{4D24846B-E541-BC62-93E1-225A9CF3C518}"/>
          </ac:spMkLst>
        </pc:spChg>
        <pc:picChg chg="add mod">
          <ac:chgData name="Morgan Dundas" userId="81cd4478-3756-4bb0-9408-1daef597e841" providerId="ADAL" clId="{C74C3E26-8FA9-4DFF-984D-B9BEA199B6E5}" dt="2023-09-21T21:20:56.193" v="2165" actId="1076"/>
          <ac:picMkLst>
            <pc:docMk/>
            <pc:sldMk cId="677358011" sldId="386"/>
            <ac:picMk id="6" creationId="{A1AC4AA4-26E4-DABD-2D41-518960622E1C}"/>
          </ac:picMkLst>
        </pc:picChg>
      </pc:sldChg>
      <pc:sldChg chg="addSp delSp modSp new del mod">
        <pc:chgData name="Morgan Dundas" userId="81cd4478-3756-4bb0-9408-1daef597e841" providerId="ADAL" clId="{C74C3E26-8FA9-4DFF-984D-B9BEA199B6E5}" dt="2023-09-27T19:45:10.580" v="4074" actId="47"/>
        <pc:sldMkLst>
          <pc:docMk/>
          <pc:sldMk cId="3761716240" sldId="387"/>
        </pc:sldMkLst>
        <pc:spChg chg="del">
          <ac:chgData name="Morgan Dundas" userId="81cd4478-3756-4bb0-9408-1daef597e841" providerId="ADAL" clId="{C74C3E26-8FA9-4DFF-984D-B9BEA199B6E5}" dt="2023-09-21T21:21:20.860" v="2170" actId="478"/>
          <ac:spMkLst>
            <pc:docMk/>
            <pc:sldMk cId="3761716240" sldId="387"/>
            <ac:spMk id="2" creationId="{42A79052-E025-99FB-100D-2FF28D53706D}"/>
          </ac:spMkLst>
        </pc:spChg>
        <pc:spChg chg="del">
          <ac:chgData name="Morgan Dundas" userId="81cd4478-3756-4bb0-9408-1daef597e841" providerId="ADAL" clId="{C74C3E26-8FA9-4DFF-984D-B9BEA199B6E5}" dt="2023-09-21T21:21:18.788" v="2169" actId="478"/>
          <ac:spMkLst>
            <pc:docMk/>
            <pc:sldMk cId="3761716240" sldId="387"/>
            <ac:spMk id="3" creationId="{35705AA8-E645-B26C-8CE2-A0C671140914}"/>
          </ac:spMkLst>
        </pc:spChg>
        <pc:spChg chg="del">
          <ac:chgData name="Morgan Dundas" userId="81cd4478-3756-4bb0-9408-1daef597e841" providerId="ADAL" clId="{C74C3E26-8FA9-4DFF-984D-B9BEA199B6E5}" dt="2023-09-27T15:18:07.671" v="3915" actId="478"/>
          <ac:spMkLst>
            <pc:docMk/>
            <pc:sldMk cId="3761716240" sldId="387"/>
            <ac:spMk id="4" creationId="{C3B78B1C-91FB-07CF-5B09-83976CA9DCE8}"/>
          </ac:spMkLst>
        </pc:spChg>
        <pc:spChg chg="add mod">
          <ac:chgData name="Morgan Dundas" userId="81cd4478-3756-4bb0-9408-1daef597e841" providerId="ADAL" clId="{C74C3E26-8FA9-4DFF-984D-B9BEA199B6E5}" dt="2023-09-22T15:00:01.563" v="2419" actId="14100"/>
          <ac:spMkLst>
            <pc:docMk/>
            <pc:sldMk cId="3761716240" sldId="387"/>
            <ac:spMk id="7" creationId="{F8F77545-752C-9285-EB05-D3C8D1C41168}"/>
          </ac:spMkLst>
        </pc:spChg>
        <pc:picChg chg="add mod">
          <ac:chgData name="Morgan Dundas" userId="81cd4478-3756-4bb0-9408-1daef597e841" providerId="ADAL" clId="{C74C3E26-8FA9-4DFF-984D-B9BEA199B6E5}" dt="2023-09-21T21:22:11.625" v="2174" actId="1076"/>
          <ac:picMkLst>
            <pc:docMk/>
            <pc:sldMk cId="3761716240" sldId="387"/>
            <ac:picMk id="6" creationId="{0FF6AFFF-D7E5-FED8-F45F-81FA456F0483}"/>
          </ac:picMkLst>
        </pc:picChg>
      </pc:sldChg>
      <pc:sldChg chg="addSp delSp modSp new del mod">
        <pc:chgData name="Morgan Dundas" userId="81cd4478-3756-4bb0-9408-1daef597e841" providerId="ADAL" clId="{C74C3E26-8FA9-4DFF-984D-B9BEA199B6E5}" dt="2023-09-27T19:45:10.580" v="4074" actId="47"/>
        <pc:sldMkLst>
          <pc:docMk/>
          <pc:sldMk cId="457284565" sldId="388"/>
        </pc:sldMkLst>
        <pc:spChg chg="del">
          <ac:chgData name="Morgan Dundas" userId="81cd4478-3756-4bb0-9408-1daef597e841" providerId="ADAL" clId="{C74C3E26-8FA9-4DFF-984D-B9BEA199B6E5}" dt="2023-09-21T21:23:21.068" v="2176" actId="478"/>
          <ac:spMkLst>
            <pc:docMk/>
            <pc:sldMk cId="457284565" sldId="388"/>
            <ac:spMk id="2" creationId="{C55A9BDE-C6E8-4FC2-F430-CF7F5DA5C08E}"/>
          </ac:spMkLst>
        </pc:spChg>
        <pc:spChg chg="del">
          <ac:chgData name="Morgan Dundas" userId="81cd4478-3756-4bb0-9408-1daef597e841" providerId="ADAL" clId="{C74C3E26-8FA9-4DFF-984D-B9BEA199B6E5}" dt="2023-09-21T21:23:19.751" v="2175" actId="478"/>
          <ac:spMkLst>
            <pc:docMk/>
            <pc:sldMk cId="457284565" sldId="388"/>
            <ac:spMk id="3" creationId="{5AC1630C-C2D0-A6BA-53CC-F0C8FA7C8B1C}"/>
          </ac:spMkLst>
        </pc:spChg>
        <pc:spChg chg="del">
          <ac:chgData name="Morgan Dundas" userId="81cd4478-3756-4bb0-9408-1daef597e841" providerId="ADAL" clId="{C74C3E26-8FA9-4DFF-984D-B9BEA199B6E5}" dt="2023-09-27T15:18:03.033" v="3914" actId="478"/>
          <ac:spMkLst>
            <pc:docMk/>
            <pc:sldMk cId="457284565" sldId="388"/>
            <ac:spMk id="4" creationId="{0E788E1D-AEC7-E171-A2E5-43EA06F8FEF0}"/>
          </ac:spMkLst>
        </pc:spChg>
        <pc:spChg chg="add mod">
          <ac:chgData name="Morgan Dundas" userId="81cd4478-3756-4bb0-9408-1daef597e841" providerId="ADAL" clId="{C74C3E26-8FA9-4DFF-984D-B9BEA199B6E5}" dt="2023-09-22T15:00:25.587" v="2434" actId="14100"/>
          <ac:spMkLst>
            <pc:docMk/>
            <pc:sldMk cId="457284565" sldId="388"/>
            <ac:spMk id="7" creationId="{45941C02-62FA-B81A-F0FC-CA4F28602A37}"/>
          </ac:spMkLst>
        </pc:spChg>
        <pc:picChg chg="add mod">
          <ac:chgData name="Morgan Dundas" userId="81cd4478-3756-4bb0-9408-1daef597e841" providerId="ADAL" clId="{C74C3E26-8FA9-4DFF-984D-B9BEA199B6E5}" dt="2023-09-21T21:23:53.622" v="2185" actId="1035"/>
          <ac:picMkLst>
            <pc:docMk/>
            <pc:sldMk cId="457284565" sldId="388"/>
            <ac:picMk id="6" creationId="{28AA99C7-9058-FCC7-B0F7-E4A307E8DDAD}"/>
          </ac:picMkLst>
        </pc:picChg>
      </pc:sldChg>
      <pc:sldChg chg="addSp delSp modSp new mod">
        <pc:chgData name="Morgan Dundas" userId="81cd4478-3756-4bb0-9408-1daef597e841" providerId="ADAL" clId="{C74C3E26-8FA9-4DFF-984D-B9BEA199B6E5}" dt="2023-09-27T19:51:57.207" v="4162"/>
        <pc:sldMkLst>
          <pc:docMk/>
          <pc:sldMk cId="1560164572" sldId="389"/>
        </pc:sldMkLst>
        <pc:spChg chg="del">
          <ac:chgData name="Morgan Dundas" userId="81cd4478-3756-4bb0-9408-1daef597e841" providerId="ADAL" clId="{C74C3E26-8FA9-4DFF-984D-B9BEA199B6E5}" dt="2023-09-21T21:24:48.120" v="2187" actId="478"/>
          <ac:spMkLst>
            <pc:docMk/>
            <pc:sldMk cId="1560164572" sldId="389"/>
            <ac:spMk id="2" creationId="{E029F537-2EAE-F250-BA93-0DB794D5FB98}"/>
          </ac:spMkLst>
        </pc:spChg>
        <pc:spChg chg="del">
          <ac:chgData name="Morgan Dundas" userId="81cd4478-3756-4bb0-9408-1daef597e841" providerId="ADAL" clId="{C74C3E26-8FA9-4DFF-984D-B9BEA199B6E5}" dt="2023-09-21T21:24:45.280" v="2186" actId="478"/>
          <ac:spMkLst>
            <pc:docMk/>
            <pc:sldMk cId="1560164572" sldId="389"/>
            <ac:spMk id="3" creationId="{D51C596C-CE39-28B7-9278-7CEFDFAAF25B}"/>
          </ac:spMkLst>
        </pc:spChg>
        <pc:spChg chg="del">
          <ac:chgData name="Morgan Dundas" userId="81cd4478-3756-4bb0-9408-1daef597e841" providerId="ADAL" clId="{C74C3E26-8FA9-4DFF-984D-B9BEA199B6E5}" dt="2023-09-27T15:17:57.105" v="3913" actId="478"/>
          <ac:spMkLst>
            <pc:docMk/>
            <pc:sldMk cId="1560164572" sldId="389"/>
            <ac:spMk id="4" creationId="{6005DEEC-D03E-AAD4-8D67-4A596E9759FE}"/>
          </ac:spMkLst>
        </pc:spChg>
        <pc:spChg chg="add mod">
          <ac:chgData name="Morgan Dundas" userId="81cd4478-3756-4bb0-9408-1daef597e841" providerId="ADAL" clId="{C74C3E26-8FA9-4DFF-984D-B9BEA199B6E5}" dt="2023-09-22T15:00:37.278" v="2435" actId="14100"/>
          <ac:spMkLst>
            <pc:docMk/>
            <pc:sldMk cId="1560164572" sldId="389"/>
            <ac:spMk id="7" creationId="{B411632D-0AAB-F4D5-0482-29085FEDEF4E}"/>
          </ac:spMkLst>
        </pc:spChg>
        <pc:picChg chg="add mod">
          <ac:chgData name="Morgan Dundas" userId="81cd4478-3756-4bb0-9408-1daef597e841" providerId="ADAL" clId="{C74C3E26-8FA9-4DFF-984D-B9BEA199B6E5}" dt="2023-09-27T19:51:57.207" v="4162"/>
          <ac:picMkLst>
            <pc:docMk/>
            <pc:sldMk cId="1560164572" sldId="389"/>
            <ac:picMk id="2" creationId="{000EC0D4-ED3B-182A-8AF2-00C643C72F03}"/>
          </ac:picMkLst>
        </pc:picChg>
        <pc:picChg chg="add mod">
          <ac:chgData name="Morgan Dundas" userId="81cd4478-3756-4bb0-9408-1daef597e841" providerId="ADAL" clId="{C74C3E26-8FA9-4DFF-984D-B9BEA199B6E5}" dt="2023-09-21T21:25:15.831" v="2191" actId="1076"/>
          <ac:picMkLst>
            <pc:docMk/>
            <pc:sldMk cId="1560164572" sldId="389"/>
            <ac:picMk id="6" creationId="{B4415265-388D-92EE-4C48-C4B600D8E76B}"/>
          </ac:picMkLst>
        </pc:picChg>
      </pc:sldChg>
      <pc:sldChg chg="addSp delSp modSp new mod">
        <pc:chgData name="Morgan Dundas" userId="81cd4478-3756-4bb0-9408-1daef597e841" providerId="ADAL" clId="{C74C3E26-8FA9-4DFF-984D-B9BEA199B6E5}" dt="2023-09-27T19:51:59.769" v="4163"/>
        <pc:sldMkLst>
          <pc:docMk/>
          <pc:sldMk cId="1419221578" sldId="390"/>
        </pc:sldMkLst>
        <pc:spChg chg="del">
          <ac:chgData name="Morgan Dundas" userId="81cd4478-3756-4bb0-9408-1daef597e841" providerId="ADAL" clId="{C74C3E26-8FA9-4DFF-984D-B9BEA199B6E5}" dt="2023-09-21T21:26:09.970" v="2204" actId="478"/>
          <ac:spMkLst>
            <pc:docMk/>
            <pc:sldMk cId="1419221578" sldId="390"/>
            <ac:spMk id="2" creationId="{0C91FF31-97CF-F76A-92F3-4894CD5E0308}"/>
          </ac:spMkLst>
        </pc:spChg>
        <pc:spChg chg="del">
          <ac:chgData name="Morgan Dundas" userId="81cd4478-3756-4bb0-9408-1daef597e841" providerId="ADAL" clId="{C74C3E26-8FA9-4DFF-984D-B9BEA199B6E5}" dt="2023-09-21T21:26:07.251" v="2203" actId="478"/>
          <ac:spMkLst>
            <pc:docMk/>
            <pc:sldMk cId="1419221578" sldId="390"/>
            <ac:spMk id="3" creationId="{F6AC3A1F-4260-F505-34DB-0196D380D3C2}"/>
          </ac:spMkLst>
        </pc:spChg>
        <pc:spChg chg="del">
          <ac:chgData name="Morgan Dundas" userId="81cd4478-3756-4bb0-9408-1daef597e841" providerId="ADAL" clId="{C74C3E26-8FA9-4DFF-984D-B9BEA199B6E5}" dt="2023-09-21T21:32:41.979" v="2222" actId="478"/>
          <ac:spMkLst>
            <pc:docMk/>
            <pc:sldMk cId="1419221578" sldId="390"/>
            <ac:spMk id="4" creationId="{641321BE-A5D8-8331-ED03-614D99F68577}"/>
          </ac:spMkLst>
        </pc:spChg>
        <pc:spChg chg="add mod">
          <ac:chgData name="Morgan Dundas" userId="81cd4478-3756-4bb0-9408-1daef597e841" providerId="ADAL" clId="{C74C3E26-8FA9-4DFF-984D-B9BEA199B6E5}" dt="2023-09-21T21:33:30.147" v="2251" actId="20577"/>
          <ac:spMkLst>
            <pc:docMk/>
            <pc:sldMk cId="1419221578" sldId="390"/>
            <ac:spMk id="7" creationId="{5DBBF131-4344-5FE0-26A2-A88E4766DDFA}"/>
          </ac:spMkLst>
        </pc:spChg>
        <pc:picChg chg="add mod">
          <ac:chgData name="Morgan Dundas" userId="81cd4478-3756-4bb0-9408-1daef597e841" providerId="ADAL" clId="{C74C3E26-8FA9-4DFF-984D-B9BEA199B6E5}" dt="2023-09-27T19:51:59.769" v="4163"/>
          <ac:picMkLst>
            <pc:docMk/>
            <pc:sldMk cId="1419221578" sldId="390"/>
            <ac:picMk id="2" creationId="{4E8F6200-C61D-8CB6-B529-8DE0BE6B7C00}"/>
          </ac:picMkLst>
        </pc:picChg>
        <pc:picChg chg="add mod">
          <ac:chgData name="Morgan Dundas" userId="81cd4478-3756-4bb0-9408-1daef597e841" providerId="ADAL" clId="{C74C3E26-8FA9-4DFF-984D-B9BEA199B6E5}" dt="2023-09-27T14:58:56.544" v="3246" actId="1076"/>
          <ac:picMkLst>
            <pc:docMk/>
            <pc:sldMk cId="1419221578" sldId="390"/>
            <ac:picMk id="6" creationId="{1EC05F42-CCB5-3C60-E2D5-94B33277CE4F}"/>
          </ac:picMkLst>
        </pc:picChg>
      </pc:sldChg>
      <pc:sldChg chg="addSp delSp modSp new mod">
        <pc:chgData name="Morgan Dundas" userId="81cd4478-3756-4bb0-9408-1daef597e841" providerId="ADAL" clId="{C74C3E26-8FA9-4DFF-984D-B9BEA199B6E5}" dt="2023-09-27T19:52:03.909" v="4164"/>
        <pc:sldMkLst>
          <pc:docMk/>
          <pc:sldMk cId="3817325537" sldId="391"/>
        </pc:sldMkLst>
        <pc:spChg chg="del">
          <ac:chgData name="Morgan Dundas" userId="81cd4478-3756-4bb0-9408-1daef597e841" providerId="ADAL" clId="{C74C3E26-8FA9-4DFF-984D-B9BEA199B6E5}" dt="2023-09-21T21:30:31.014" v="2210" actId="478"/>
          <ac:spMkLst>
            <pc:docMk/>
            <pc:sldMk cId="3817325537" sldId="391"/>
            <ac:spMk id="2" creationId="{74BD6347-C547-ADC2-281D-A283D6DD1F04}"/>
          </ac:spMkLst>
        </pc:spChg>
        <pc:spChg chg="del">
          <ac:chgData name="Morgan Dundas" userId="81cd4478-3756-4bb0-9408-1daef597e841" providerId="ADAL" clId="{C74C3E26-8FA9-4DFF-984D-B9BEA199B6E5}" dt="2023-09-21T21:30:28.387" v="2209" actId="478"/>
          <ac:spMkLst>
            <pc:docMk/>
            <pc:sldMk cId="3817325537" sldId="391"/>
            <ac:spMk id="3" creationId="{2BB3B476-AE51-F881-6A48-97446D5C3971}"/>
          </ac:spMkLst>
        </pc:spChg>
        <pc:spChg chg="del">
          <ac:chgData name="Morgan Dundas" userId="81cd4478-3756-4bb0-9408-1daef597e841" providerId="ADAL" clId="{C74C3E26-8FA9-4DFF-984D-B9BEA199B6E5}" dt="2023-09-27T15:17:44.423" v="3912" actId="478"/>
          <ac:spMkLst>
            <pc:docMk/>
            <pc:sldMk cId="3817325537" sldId="391"/>
            <ac:spMk id="4" creationId="{443A75BC-CCE7-9ADE-3EBA-B0D84D509B8F}"/>
          </ac:spMkLst>
        </pc:spChg>
        <pc:spChg chg="add mod">
          <ac:chgData name="Morgan Dundas" userId="81cd4478-3756-4bb0-9408-1daef597e841" providerId="ADAL" clId="{C74C3E26-8FA9-4DFF-984D-B9BEA199B6E5}" dt="2023-09-21T21:33:46.047" v="2271" actId="20577"/>
          <ac:spMkLst>
            <pc:docMk/>
            <pc:sldMk cId="3817325537" sldId="391"/>
            <ac:spMk id="7" creationId="{C3154EEE-9537-9BB1-1AA8-E06202B8849B}"/>
          </ac:spMkLst>
        </pc:spChg>
        <pc:picChg chg="add mod">
          <ac:chgData name="Morgan Dundas" userId="81cd4478-3756-4bb0-9408-1daef597e841" providerId="ADAL" clId="{C74C3E26-8FA9-4DFF-984D-B9BEA199B6E5}" dt="2023-09-27T19:52:03.909" v="4164"/>
          <ac:picMkLst>
            <pc:docMk/>
            <pc:sldMk cId="3817325537" sldId="391"/>
            <ac:picMk id="2" creationId="{99B18F68-7242-D488-1A43-88D486DDEB4B}"/>
          </ac:picMkLst>
        </pc:picChg>
        <pc:picChg chg="add mod">
          <ac:chgData name="Morgan Dundas" userId="81cd4478-3756-4bb0-9408-1daef597e841" providerId="ADAL" clId="{C74C3E26-8FA9-4DFF-984D-B9BEA199B6E5}" dt="2023-09-27T14:59:22.284" v="3252" actId="1076"/>
          <ac:picMkLst>
            <pc:docMk/>
            <pc:sldMk cId="3817325537" sldId="391"/>
            <ac:picMk id="6" creationId="{2CC10A43-9EC9-A234-8C78-8AB1BB3E4B19}"/>
          </ac:picMkLst>
        </pc:picChg>
      </pc:sldChg>
      <pc:sldChg chg="add del">
        <pc:chgData name="Morgan Dundas" userId="81cd4478-3756-4bb0-9408-1daef597e841" providerId="ADAL" clId="{C74C3E26-8FA9-4DFF-984D-B9BEA199B6E5}" dt="2023-09-22T14:52:46.185" v="2285"/>
        <pc:sldMkLst>
          <pc:docMk/>
          <pc:sldMk cId="1830737417" sldId="392"/>
        </pc:sldMkLst>
      </pc:sldChg>
      <pc:sldChg chg="addSp delSp modSp new del mod">
        <pc:chgData name="Morgan Dundas" userId="81cd4478-3756-4bb0-9408-1daef597e841" providerId="ADAL" clId="{C74C3E26-8FA9-4DFF-984D-B9BEA199B6E5}" dt="2023-09-25T15:03:55.723" v="2659" actId="47"/>
        <pc:sldMkLst>
          <pc:docMk/>
          <pc:sldMk cId="2668562184" sldId="392"/>
        </pc:sldMkLst>
        <pc:spChg chg="del">
          <ac:chgData name="Morgan Dundas" userId="81cd4478-3756-4bb0-9408-1daef597e841" providerId="ADAL" clId="{C74C3E26-8FA9-4DFF-984D-B9BEA199B6E5}" dt="2023-09-22T15:01:37.466" v="2438" actId="478"/>
          <ac:spMkLst>
            <pc:docMk/>
            <pc:sldMk cId="2668562184" sldId="392"/>
            <ac:spMk id="2" creationId="{2E20E608-4862-F0F0-7B0B-CFAB1A1875D0}"/>
          </ac:spMkLst>
        </pc:spChg>
        <pc:spChg chg="del">
          <ac:chgData name="Morgan Dundas" userId="81cd4478-3756-4bb0-9408-1daef597e841" providerId="ADAL" clId="{C74C3E26-8FA9-4DFF-984D-B9BEA199B6E5}" dt="2023-09-22T15:01:35.377" v="2437" actId="478"/>
          <ac:spMkLst>
            <pc:docMk/>
            <pc:sldMk cId="2668562184" sldId="392"/>
            <ac:spMk id="3" creationId="{A4DB4972-2D56-BEFA-D903-B6D1F16186DD}"/>
          </ac:spMkLst>
        </pc:spChg>
        <pc:spChg chg="del">
          <ac:chgData name="Morgan Dundas" userId="81cd4478-3756-4bb0-9408-1daef597e841" providerId="ADAL" clId="{C74C3E26-8FA9-4DFF-984D-B9BEA199B6E5}" dt="2023-09-22T15:02:51.868" v="2440"/>
          <ac:spMkLst>
            <pc:docMk/>
            <pc:sldMk cId="2668562184" sldId="392"/>
            <ac:spMk id="26" creationId="{734E304A-572A-C48F-83D2-9358D00703DA}"/>
          </ac:spMkLst>
        </pc:spChg>
        <pc:spChg chg="add mod">
          <ac:chgData name="Morgan Dundas" userId="81cd4478-3756-4bb0-9408-1daef597e841" providerId="ADAL" clId="{C74C3E26-8FA9-4DFF-984D-B9BEA199B6E5}" dt="2023-09-22T15:05:16.479" v="2577" actId="20577"/>
          <ac:spMkLst>
            <pc:docMk/>
            <pc:sldMk cId="2668562184" sldId="392"/>
            <ac:spMk id="27" creationId="{BF4B7B1A-4CDB-64A5-C8F0-9A46D0E76477}"/>
          </ac:spMkLst>
        </pc:spChg>
        <pc:grpChg chg="del">
          <ac:chgData name="Morgan Dundas" userId="81cd4478-3756-4bb0-9408-1daef597e841" providerId="ADAL" clId="{C74C3E26-8FA9-4DFF-984D-B9BEA199B6E5}" dt="2023-09-22T15:02:51.868" v="2440"/>
          <ac:grpSpMkLst>
            <pc:docMk/>
            <pc:sldMk cId="2668562184" sldId="392"/>
            <ac:grpSpMk id="6" creationId="{DE4C3629-A1CA-E742-D4E8-F859CB9E7B80}"/>
          </ac:grpSpMkLst>
        </pc:grpChg>
        <pc:picChg chg="add mod">
          <ac:chgData name="Morgan Dundas" userId="81cd4478-3756-4bb0-9408-1daef597e841" providerId="ADAL" clId="{C74C3E26-8FA9-4DFF-984D-B9BEA199B6E5}" dt="2023-09-22T15:04:43.095" v="2554" actId="1076"/>
          <ac:picMkLst>
            <pc:docMk/>
            <pc:sldMk cId="2668562184" sldId="392"/>
            <ac:picMk id="5" creationId="{32F5915D-4E8E-2D35-07B4-795A304496DC}"/>
          </ac:picMkLst>
        </pc:picChg>
      </pc:sldChg>
      <pc:sldChg chg="addSp delSp modSp new mod">
        <pc:chgData name="Morgan Dundas" userId="81cd4478-3756-4bb0-9408-1daef597e841" providerId="ADAL" clId="{C74C3E26-8FA9-4DFF-984D-B9BEA199B6E5}" dt="2023-09-27T19:51:40" v="4158"/>
        <pc:sldMkLst>
          <pc:docMk/>
          <pc:sldMk cId="2944689204" sldId="393"/>
        </pc:sldMkLst>
        <pc:spChg chg="del">
          <ac:chgData name="Morgan Dundas" userId="81cd4478-3756-4bb0-9408-1daef597e841" providerId="ADAL" clId="{C74C3E26-8FA9-4DFF-984D-B9BEA199B6E5}" dt="2023-09-22T15:03:00.953" v="2443" actId="478"/>
          <ac:spMkLst>
            <pc:docMk/>
            <pc:sldMk cId="2944689204" sldId="393"/>
            <ac:spMk id="2" creationId="{BB56A702-85B9-5EC2-3FF9-88BA913B45A9}"/>
          </ac:spMkLst>
        </pc:spChg>
        <pc:spChg chg="del">
          <ac:chgData name="Morgan Dundas" userId="81cd4478-3756-4bb0-9408-1daef597e841" providerId="ADAL" clId="{C74C3E26-8FA9-4DFF-984D-B9BEA199B6E5}" dt="2023-09-22T15:02:57.960" v="2442" actId="478"/>
          <ac:spMkLst>
            <pc:docMk/>
            <pc:sldMk cId="2944689204" sldId="393"/>
            <ac:spMk id="3" creationId="{E6C46B6E-B952-B7F7-6AD5-A219E3368135}"/>
          </ac:spMkLst>
        </pc:spChg>
        <pc:spChg chg="del">
          <ac:chgData name="Morgan Dundas" userId="81cd4478-3756-4bb0-9408-1daef597e841" providerId="ADAL" clId="{C74C3E26-8FA9-4DFF-984D-B9BEA199B6E5}" dt="2023-09-27T15:18:52.154" v="3927" actId="478"/>
          <ac:spMkLst>
            <pc:docMk/>
            <pc:sldMk cId="2944689204" sldId="393"/>
            <ac:spMk id="4" creationId="{376A0A5A-DA3E-F086-5636-65F5D85555C5}"/>
          </ac:spMkLst>
        </pc:spChg>
        <pc:spChg chg="mod">
          <ac:chgData name="Morgan Dundas" userId="81cd4478-3756-4bb0-9408-1daef597e841" providerId="ADAL" clId="{C74C3E26-8FA9-4DFF-984D-B9BEA199B6E5}" dt="2023-09-22T15:03:04.566" v="2444"/>
          <ac:spMkLst>
            <pc:docMk/>
            <pc:sldMk cId="2944689204" sldId="393"/>
            <ac:spMk id="7" creationId="{CD31CE62-DC5C-5088-1B18-C2346CD14A38}"/>
          </ac:spMkLst>
        </pc:spChg>
        <pc:spChg chg="mod">
          <ac:chgData name="Morgan Dundas" userId="81cd4478-3756-4bb0-9408-1daef597e841" providerId="ADAL" clId="{C74C3E26-8FA9-4DFF-984D-B9BEA199B6E5}" dt="2023-09-22T15:03:04.566" v="2444"/>
          <ac:spMkLst>
            <pc:docMk/>
            <pc:sldMk cId="2944689204" sldId="393"/>
            <ac:spMk id="8" creationId="{B6140F14-8862-58D9-A12C-B7A3EFF462BC}"/>
          </ac:spMkLst>
        </pc:spChg>
        <pc:spChg chg="mod">
          <ac:chgData name="Morgan Dundas" userId="81cd4478-3756-4bb0-9408-1daef597e841" providerId="ADAL" clId="{C74C3E26-8FA9-4DFF-984D-B9BEA199B6E5}" dt="2023-09-22T15:03:04.566" v="2444"/>
          <ac:spMkLst>
            <pc:docMk/>
            <pc:sldMk cId="2944689204" sldId="393"/>
            <ac:spMk id="9" creationId="{67F33F12-637F-5D54-25FE-DDC2FF0E76DD}"/>
          </ac:spMkLst>
        </pc:spChg>
        <pc:spChg chg="mod">
          <ac:chgData name="Morgan Dundas" userId="81cd4478-3756-4bb0-9408-1daef597e841" providerId="ADAL" clId="{C74C3E26-8FA9-4DFF-984D-B9BEA199B6E5}" dt="2023-09-22T15:03:04.566" v="2444"/>
          <ac:spMkLst>
            <pc:docMk/>
            <pc:sldMk cId="2944689204" sldId="393"/>
            <ac:spMk id="10" creationId="{633F3D5C-D16D-A1F8-6CFC-BA2558FFD5CC}"/>
          </ac:spMkLst>
        </pc:spChg>
        <pc:spChg chg="mod">
          <ac:chgData name="Morgan Dundas" userId="81cd4478-3756-4bb0-9408-1daef597e841" providerId="ADAL" clId="{C74C3E26-8FA9-4DFF-984D-B9BEA199B6E5}" dt="2023-09-22T15:03:04.566" v="2444"/>
          <ac:spMkLst>
            <pc:docMk/>
            <pc:sldMk cId="2944689204" sldId="393"/>
            <ac:spMk id="11" creationId="{27190E85-1DBC-590F-6CD7-E4F5201A8CC6}"/>
          </ac:spMkLst>
        </pc:spChg>
        <pc:spChg chg="mod">
          <ac:chgData name="Morgan Dundas" userId="81cd4478-3756-4bb0-9408-1daef597e841" providerId="ADAL" clId="{C74C3E26-8FA9-4DFF-984D-B9BEA199B6E5}" dt="2023-09-22T15:03:04.566" v="2444"/>
          <ac:spMkLst>
            <pc:docMk/>
            <pc:sldMk cId="2944689204" sldId="393"/>
            <ac:spMk id="17" creationId="{A31A4F4B-6CAB-108C-27E6-8E8D06997AAC}"/>
          </ac:spMkLst>
        </pc:spChg>
        <pc:spChg chg="mod">
          <ac:chgData name="Morgan Dundas" userId="81cd4478-3756-4bb0-9408-1daef597e841" providerId="ADAL" clId="{C74C3E26-8FA9-4DFF-984D-B9BEA199B6E5}" dt="2023-09-22T15:03:04.566" v="2444"/>
          <ac:spMkLst>
            <pc:docMk/>
            <pc:sldMk cId="2944689204" sldId="393"/>
            <ac:spMk id="20" creationId="{856A61C4-0194-B404-7782-689DC41F9D3B}"/>
          </ac:spMkLst>
        </pc:spChg>
        <pc:spChg chg="mod">
          <ac:chgData name="Morgan Dundas" userId="81cd4478-3756-4bb0-9408-1daef597e841" providerId="ADAL" clId="{C74C3E26-8FA9-4DFF-984D-B9BEA199B6E5}" dt="2023-09-22T15:03:04.566" v="2444"/>
          <ac:spMkLst>
            <pc:docMk/>
            <pc:sldMk cId="2944689204" sldId="393"/>
            <ac:spMk id="22" creationId="{014F821C-7CC9-73D4-E1E1-C252D440F0B2}"/>
          </ac:spMkLst>
        </pc:spChg>
        <pc:spChg chg="add mod">
          <ac:chgData name="Morgan Dundas" userId="81cd4478-3756-4bb0-9408-1daef597e841" providerId="ADAL" clId="{C74C3E26-8FA9-4DFF-984D-B9BEA199B6E5}" dt="2023-09-22T15:03:20.225" v="2493" actId="1038"/>
          <ac:spMkLst>
            <pc:docMk/>
            <pc:sldMk cId="2944689204" sldId="393"/>
            <ac:spMk id="25" creationId="{3582D6EB-093C-EC21-34C0-C011DDEF4E55}"/>
          </ac:spMkLst>
        </pc:spChg>
        <pc:spChg chg="add mod">
          <ac:chgData name="Morgan Dundas" userId="81cd4478-3756-4bb0-9408-1daef597e841" providerId="ADAL" clId="{C74C3E26-8FA9-4DFF-984D-B9BEA199B6E5}" dt="2023-09-22T15:04:05.535" v="2531" actId="20577"/>
          <ac:spMkLst>
            <pc:docMk/>
            <pc:sldMk cId="2944689204" sldId="393"/>
            <ac:spMk id="26" creationId="{4404586E-5D54-EDA1-E20B-CECD1BA66AC2}"/>
          </ac:spMkLst>
        </pc:spChg>
        <pc:grpChg chg="add mod">
          <ac:chgData name="Morgan Dundas" userId="81cd4478-3756-4bb0-9408-1daef597e841" providerId="ADAL" clId="{C74C3E26-8FA9-4DFF-984D-B9BEA199B6E5}" dt="2023-09-22T15:03:20.225" v="2493" actId="1038"/>
          <ac:grpSpMkLst>
            <pc:docMk/>
            <pc:sldMk cId="2944689204" sldId="393"/>
            <ac:grpSpMk id="5" creationId="{E9E53369-1714-B801-D440-7C8D17EF79FA}"/>
          </ac:grpSpMkLst>
        </pc:grpChg>
        <pc:picChg chg="add mod">
          <ac:chgData name="Morgan Dundas" userId="81cd4478-3756-4bb0-9408-1daef597e841" providerId="ADAL" clId="{C74C3E26-8FA9-4DFF-984D-B9BEA199B6E5}" dt="2023-09-27T19:51:40" v="4158"/>
          <ac:picMkLst>
            <pc:docMk/>
            <pc:sldMk cId="2944689204" sldId="393"/>
            <ac:picMk id="2" creationId="{7B2726B3-E6DB-033D-3A34-C2DE6706C2F5}"/>
          </ac:picMkLst>
        </pc:picChg>
        <pc:picChg chg="mod">
          <ac:chgData name="Morgan Dundas" userId="81cd4478-3756-4bb0-9408-1daef597e841" providerId="ADAL" clId="{C74C3E26-8FA9-4DFF-984D-B9BEA199B6E5}" dt="2023-09-22T15:03:04.566" v="2444"/>
          <ac:picMkLst>
            <pc:docMk/>
            <pc:sldMk cId="2944689204" sldId="393"/>
            <ac:picMk id="6" creationId="{11164566-90CB-8C65-747E-EA919DC30B27}"/>
          </ac:picMkLst>
        </pc:picChg>
        <pc:cxnChg chg="mod">
          <ac:chgData name="Morgan Dundas" userId="81cd4478-3756-4bb0-9408-1daef597e841" providerId="ADAL" clId="{C74C3E26-8FA9-4DFF-984D-B9BEA199B6E5}" dt="2023-09-22T15:03:04.566" v="2444"/>
          <ac:cxnSpMkLst>
            <pc:docMk/>
            <pc:sldMk cId="2944689204" sldId="393"/>
            <ac:cxnSpMk id="12" creationId="{8A087CC3-85C6-306A-270C-BFB51FFC5A9A}"/>
          </ac:cxnSpMkLst>
        </pc:cxnChg>
        <pc:cxnChg chg="mod">
          <ac:chgData name="Morgan Dundas" userId="81cd4478-3756-4bb0-9408-1daef597e841" providerId="ADAL" clId="{C74C3E26-8FA9-4DFF-984D-B9BEA199B6E5}" dt="2023-09-22T15:03:04.566" v="2444"/>
          <ac:cxnSpMkLst>
            <pc:docMk/>
            <pc:sldMk cId="2944689204" sldId="393"/>
            <ac:cxnSpMk id="13" creationId="{3300F4E9-DAC4-E0D8-AB6F-298038D68405}"/>
          </ac:cxnSpMkLst>
        </pc:cxnChg>
        <pc:cxnChg chg="mod">
          <ac:chgData name="Morgan Dundas" userId="81cd4478-3756-4bb0-9408-1daef597e841" providerId="ADAL" clId="{C74C3E26-8FA9-4DFF-984D-B9BEA199B6E5}" dt="2023-09-22T15:03:04.566" v="2444"/>
          <ac:cxnSpMkLst>
            <pc:docMk/>
            <pc:sldMk cId="2944689204" sldId="393"/>
            <ac:cxnSpMk id="14" creationId="{D130C957-D102-CD0B-A436-EE57BD27FC38}"/>
          </ac:cxnSpMkLst>
        </pc:cxnChg>
        <pc:cxnChg chg="mod">
          <ac:chgData name="Morgan Dundas" userId="81cd4478-3756-4bb0-9408-1daef597e841" providerId="ADAL" clId="{C74C3E26-8FA9-4DFF-984D-B9BEA199B6E5}" dt="2023-09-22T15:03:04.566" v="2444"/>
          <ac:cxnSpMkLst>
            <pc:docMk/>
            <pc:sldMk cId="2944689204" sldId="393"/>
            <ac:cxnSpMk id="15" creationId="{3EA0FBB0-5D01-04FF-85C8-CBD09AA6EBA5}"/>
          </ac:cxnSpMkLst>
        </pc:cxnChg>
        <pc:cxnChg chg="mod">
          <ac:chgData name="Morgan Dundas" userId="81cd4478-3756-4bb0-9408-1daef597e841" providerId="ADAL" clId="{C74C3E26-8FA9-4DFF-984D-B9BEA199B6E5}" dt="2023-09-22T15:03:04.566" v="2444"/>
          <ac:cxnSpMkLst>
            <pc:docMk/>
            <pc:sldMk cId="2944689204" sldId="393"/>
            <ac:cxnSpMk id="16" creationId="{55EACF02-A776-FB94-FB51-E2B83579BA9A}"/>
          </ac:cxnSpMkLst>
        </pc:cxnChg>
        <pc:cxnChg chg="mod">
          <ac:chgData name="Morgan Dundas" userId="81cd4478-3756-4bb0-9408-1daef597e841" providerId="ADAL" clId="{C74C3E26-8FA9-4DFF-984D-B9BEA199B6E5}" dt="2023-09-22T15:03:04.566" v="2444"/>
          <ac:cxnSpMkLst>
            <pc:docMk/>
            <pc:sldMk cId="2944689204" sldId="393"/>
            <ac:cxnSpMk id="18" creationId="{D36E4848-7817-A817-F645-87E49728394A}"/>
          </ac:cxnSpMkLst>
        </pc:cxnChg>
        <pc:cxnChg chg="mod">
          <ac:chgData name="Morgan Dundas" userId="81cd4478-3756-4bb0-9408-1daef597e841" providerId="ADAL" clId="{C74C3E26-8FA9-4DFF-984D-B9BEA199B6E5}" dt="2023-09-22T15:03:04.566" v="2444"/>
          <ac:cxnSpMkLst>
            <pc:docMk/>
            <pc:sldMk cId="2944689204" sldId="393"/>
            <ac:cxnSpMk id="19" creationId="{789C20A3-B988-BDAD-3919-0963D2B21798}"/>
          </ac:cxnSpMkLst>
        </pc:cxnChg>
        <pc:cxnChg chg="mod">
          <ac:chgData name="Morgan Dundas" userId="81cd4478-3756-4bb0-9408-1daef597e841" providerId="ADAL" clId="{C74C3E26-8FA9-4DFF-984D-B9BEA199B6E5}" dt="2023-09-22T15:03:04.566" v="2444"/>
          <ac:cxnSpMkLst>
            <pc:docMk/>
            <pc:sldMk cId="2944689204" sldId="393"/>
            <ac:cxnSpMk id="21" creationId="{FA70E3C4-4353-0603-2B48-526F1CD8AB6C}"/>
          </ac:cxnSpMkLst>
        </pc:cxnChg>
        <pc:cxnChg chg="mod">
          <ac:chgData name="Morgan Dundas" userId="81cd4478-3756-4bb0-9408-1daef597e841" providerId="ADAL" clId="{C74C3E26-8FA9-4DFF-984D-B9BEA199B6E5}" dt="2023-09-22T15:03:04.566" v="2444"/>
          <ac:cxnSpMkLst>
            <pc:docMk/>
            <pc:sldMk cId="2944689204" sldId="393"/>
            <ac:cxnSpMk id="23" creationId="{43B49B2E-80AB-E76D-DAF5-1CD5F66B0886}"/>
          </ac:cxnSpMkLst>
        </pc:cxnChg>
        <pc:cxnChg chg="mod">
          <ac:chgData name="Morgan Dundas" userId="81cd4478-3756-4bb0-9408-1daef597e841" providerId="ADAL" clId="{C74C3E26-8FA9-4DFF-984D-B9BEA199B6E5}" dt="2023-09-22T15:03:04.566" v="2444"/>
          <ac:cxnSpMkLst>
            <pc:docMk/>
            <pc:sldMk cId="2944689204" sldId="393"/>
            <ac:cxnSpMk id="24" creationId="{2D517FD7-07BA-5581-2128-62ADF64BC37C}"/>
          </ac:cxnSpMkLst>
        </pc:cxnChg>
      </pc:sldChg>
      <pc:sldChg chg="addSp delSp modSp del mod">
        <pc:chgData name="Morgan Dundas" userId="81cd4478-3756-4bb0-9408-1daef597e841" providerId="ADAL" clId="{C74C3E26-8FA9-4DFF-984D-B9BEA199B6E5}" dt="2023-09-27T19:45:17.153" v="4075" actId="47"/>
        <pc:sldMkLst>
          <pc:docMk/>
          <pc:sldMk cId="2311047439" sldId="394"/>
        </pc:sldMkLst>
        <pc:spChg chg="add mod">
          <ac:chgData name="Morgan Dundas" userId="81cd4478-3756-4bb0-9408-1daef597e841" providerId="ADAL" clId="{C74C3E26-8FA9-4DFF-984D-B9BEA199B6E5}" dt="2023-09-27T15:17:31.191" v="3910" actId="20577"/>
          <ac:spMkLst>
            <pc:docMk/>
            <pc:sldMk cId="2311047439" sldId="394"/>
            <ac:spMk id="2" creationId="{8E6A89DE-7381-657C-9AF7-E4D9F3A746A3}"/>
          </ac:spMkLst>
        </pc:spChg>
        <pc:spChg chg="del">
          <ac:chgData name="Morgan Dundas" userId="81cd4478-3756-4bb0-9408-1daef597e841" providerId="ADAL" clId="{C74C3E26-8FA9-4DFF-984D-B9BEA199B6E5}" dt="2023-09-27T15:17:39.558" v="3911" actId="478"/>
          <ac:spMkLst>
            <pc:docMk/>
            <pc:sldMk cId="2311047439" sldId="394"/>
            <ac:spMk id="4" creationId="{443A75BC-CCE7-9ADE-3EBA-B0D84D509B8F}"/>
          </ac:spMkLst>
        </pc:spChg>
        <pc:spChg chg="mod">
          <ac:chgData name="Morgan Dundas" userId="81cd4478-3756-4bb0-9408-1daef597e841" providerId="ADAL" clId="{C74C3E26-8FA9-4DFF-984D-B9BEA199B6E5}" dt="2023-09-27T15:16:42.375" v="3904" actId="20577"/>
          <ac:spMkLst>
            <pc:docMk/>
            <pc:sldMk cId="2311047439" sldId="394"/>
            <ac:spMk id="7" creationId="{C3154EEE-9537-9BB1-1AA8-E06202B8849B}"/>
          </ac:spMkLst>
        </pc:spChg>
        <pc:picChg chg="del">
          <ac:chgData name="Morgan Dundas" userId="81cd4478-3756-4bb0-9408-1daef597e841" providerId="ADAL" clId="{C74C3E26-8FA9-4DFF-984D-B9BEA199B6E5}" dt="2023-09-27T15:01:20.980" v="3254" actId="478"/>
          <ac:picMkLst>
            <pc:docMk/>
            <pc:sldMk cId="2311047439" sldId="394"/>
            <ac:picMk id="6" creationId="{2CC10A43-9EC9-A234-8C78-8AB1BB3E4B19}"/>
          </ac:picMkLst>
        </pc:picChg>
      </pc:sldChg>
      <pc:sldMasterChg chg="modSldLayout">
        <pc:chgData name="Morgan Dundas" userId="81cd4478-3756-4bb0-9408-1daef597e841" providerId="ADAL" clId="{C74C3E26-8FA9-4DFF-984D-B9BEA199B6E5}" dt="2023-09-27T14:56:55.389" v="3236" actId="14100"/>
        <pc:sldMasterMkLst>
          <pc:docMk/>
          <pc:sldMasterMk cId="1006261293" sldId="2147483648"/>
        </pc:sldMasterMkLst>
        <pc:sldLayoutChg chg="modSp mod">
          <pc:chgData name="Morgan Dundas" userId="81cd4478-3756-4bb0-9408-1daef597e841" providerId="ADAL" clId="{C74C3E26-8FA9-4DFF-984D-B9BEA199B6E5}" dt="2023-09-27T14:56:55.389" v="3236" actId="14100"/>
          <pc:sldLayoutMkLst>
            <pc:docMk/>
            <pc:sldMasterMk cId="1006261293" sldId="2147483648"/>
            <pc:sldLayoutMk cId="1405303007" sldId="2147483650"/>
          </pc:sldLayoutMkLst>
          <pc:grpChg chg="mod">
            <ac:chgData name="Morgan Dundas" userId="81cd4478-3756-4bb0-9408-1daef597e841" providerId="ADAL" clId="{C74C3E26-8FA9-4DFF-984D-B9BEA199B6E5}" dt="2023-09-27T14:56:55.389" v="3236" actId="14100"/>
            <ac:grpSpMkLst>
              <pc:docMk/>
              <pc:sldMasterMk cId="1006261293" sldId="2147483648"/>
              <pc:sldLayoutMk cId="1405303007" sldId="2147483650"/>
              <ac:grpSpMk id="19" creationId="{6C274F21-9555-BA40-8FBB-D4D473159293}"/>
            </ac:grpSpMkLst>
          </pc:grpChg>
        </pc:sldLayoutChg>
      </pc:sldMasterChg>
    </pc:docChg>
  </pc:docChgLst>
  <pc:docChgLst>
    <pc:chgData name="Morgan Dundas" userId="4.sajeckiplanning.egnyte.com_tp_egnyte_plus" providerId="OAuth2" clId="{FD38BAC5-F648-48FB-8B44-752CB0CF3440}"/>
    <pc:docChg chg="custSel modSld">
      <pc:chgData name="Morgan Dundas" userId="4.sajeckiplanning.egnyte.com_tp_egnyte_plus" providerId="OAuth2" clId="{FD38BAC5-F648-48FB-8B44-752CB0CF3440}" dt="2024-11-18T20:59:59.668" v="16" actId="1076"/>
      <pc:docMkLst>
        <pc:docMk/>
      </pc:docMkLst>
      <pc:sldChg chg="addSp delSp modSp mod">
        <pc:chgData name="Morgan Dundas" userId="4.sajeckiplanning.egnyte.com_tp_egnyte_plus" providerId="OAuth2" clId="{FD38BAC5-F648-48FB-8B44-752CB0CF3440}" dt="2024-11-18T20:59:59.668" v="16" actId="1076"/>
        <pc:sldMkLst>
          <pc:docMk/>
          <pc:sldMk cId="2071252016" sldId="271"/>
        </pc:sldMkLst>
        <pc:picChg chg="add mod">
          <ac:chgData name="Morgan Dundas" userId="4.sajeckiplanning.egnyte.com_tp_egnyte_plus" providerId="OAuth2" clId="{FD38BAC5-F648-48FB-8B44-752CB0CF3440}" dt="2024-11-18T20:59:59.668" v="16" actId="1076"/>
          <ac:picMkLst>
            <pc:docMk/>
            <pc:sldMk cId="2071252016" sldId="271"/>
            <ac:picMk id="3" creationId="{23269052-A0C3-011A-014C-F112C9F2F433}"/>
          </ac:picMkLst>
        </pc:picChg>
        <pc:picChg chg="del">
          <ac:chgData name="Morgan Dundas" userId="4.sajeckiplanning.egnyte.com_tp_egnyte_plus" providerId="OAuth2" clId="{FD38BAC5-F648-48FB-8B44-752CB0CF3440}" dt="2024-11-18T20:59:52.763" v="14" actId="478"/>
          <ac:picMkLst>
            <pc:docMk/>
            <pc:sldMk cId="2071252016" sldId="271"/>
            <ac:picMk id="10" creationId="{BF26AFFF-D260-F55E-DDB5-3B5D3C3B3132}"/>
          </ac:picMkLst>
        </pc:picChg>
      </pc:sldChg>
      <pc:sldChg chg="addSp delSp modSp mod">
        <pc:chgData name="Morgan Dundas" userId="4.sajeckiplanning.egnyte.com_tp_egnyte_plus" providerId="OAuth2" clId="{FD38BAC5-F648-48FB-8B44-752CB0CF3440}" dt="2024-11-18T20:59:25.381" v="13" actId="1076"/>
        <pc:sldMkLst>
          <pc:docMk/>
          <pc:sldMk cId="2837453859" sldId="404"/>
        </pc:sldMkLst>
        <pc:spChg chg="del">
          <ac:chgData name="Morgan Dundas" userId="4.sajeckiplanning.egnyte.com_tp_egnyte_plus" providerId="OAuth2" clId="{FD38BAC5-F648-48FB-8B44-752CB0CF3440}" dt="2024-11-18T20:58:37.192" v="1" actId="478"/>
          <ac:spMkLst>
            <pc:docMk/>
            <pc:sldMk cId="2837453859" sldId="404"/>
            <ac:spMk id="3" creationId="{E13A8049-252C-EBED-8DD6-2470DE3E6927}"/>
          </ac:spMkLst>
        </pc:spChg>
        <pc:spChg chg="del">
          <ac:chgData name="Morgan Dundas" userId="4.sajeckiplanning.egnyte.com_tp_egnyte_plus" providerId="OAuth2" clId="{FD38BAC5-F648-48FB-8B44-752CB0CF3440}" dt="2024-11-18T20:58:35.609" v="0" actId="478"/>
          <ac:spMkLst>
            <pc:docMk/>
            <pc:sldMk cId="2837453859" sldId="404"/>
            <ac:spMk id="4" creationId="{FBB2037A-7EB9-4C11-CB34-3B19941610CB}"/>
          </ac:spMkLst>
        </pc:spChg>
        <pc:spChg chg="add mod">
          <ac:chgData name="Morgan Dundas" userId="4.sajeckiplanning.egnyte.com_tp_egnyte_plus" providerId="OAuth2" clId="{FD38BAC5-F648-48FB-8B44-752CB0CF3440}" dt="2024-11-18T20:58:56.480" v="4" actId="1076"/>
          <ac:spMkLst>
            <pc:docMk/>
            <pc:sldMk cId="2837453859" sldId="404"/>
            <ac:spMk id="7" creationId="{F784284D-D0BA-35F6-F9B4-6436E325D5EE}"/>
          </ac:spMkLst>
        </pc:spChg>
        <pc:spChg chg="add mod">
          <ac:chgData name="Morgan Dundas" userId="4.sajeckiplanning.egnyte.com_tp_egnyte_plus" providerId="OAuth2" clId="{FD38BAC5-F648-48FB-8B44-752CB0CF3440}" dt="2024-11-18T20:58:50.550" v="3" actId="1076"/>
          <ac:spMkLst>
            <pc:docMk/>
            <pc:sldMk cId="2837453859" sldId="404"/>
            <ac:spMk id="8" creationId="{98294957-6255-813A-84C3-F1915D05C117}"/>
          </ac:spMkLst>
        </pc:spChg>
        <pc:spChg chg="add mod">
          <ac:chgData name="Morgan Dundas" userId="4.sajeckiplanning.egnyte.com_tp_egnyte_plus" providerId="OAuth2" clId="{FD38BAC5-F648-48FB-8B44-752CB0CF3440}" dt="2024-11-18T20:59:11.690" v="9" actId="14100"/>
          <ac:spMkLst>
            <pc:docMk/>
            <pc:sldMk cId="2837453859" sldId="404"/>
            <ac:spMk id="9" creationId="{06DFC509-85CC-03FC-DB0E-3638AA9942AB}"/>
          </ac:spMkLst>
        </pc:spChg>
        <pc:spChg chg="add mod">
          <ac:chgData name="Morgan Dundas" userId="4.sajeckiplanning.egnyte.com_tp_egnyte_plus" providerId="OAuth2" clId="{FD38BAC5-F648-48FB-8B44-752CB0CF3440}" dt="2024-11-18T20:59:25.381" v="13" actId="1076"/>
          <ac:spMkLst>
            <pc:docMk/>
            <pc:sldMk cId="2837453859" sldId="404"/>
            <ac:spMk id="10" creationId="{8F4076F6-8B21-F17F-F063-B42172A6D37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0E634-66EE-AD40-89C6-FC389B31F7EA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58A43-4C12-1645-B550-598D8F62C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51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58A43-4C12-1645-B550-598D8F62CA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97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Existing retail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91FEE-216B-443D-BB14-5FAECF57C9D4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455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A79F-30E1-B74F-BB32-D776C8ACE7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7647" y="1122363"/>
            <a:ext cx="3873917" cy="986853"/>
          </a:xfr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4F136-B868-124D-9B15-FE9326A8D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7646" y="2123071"/>
            <a:ext cx="3873917" cy="772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FFFBED-7E62-2342-AB60-6ADE4DBF74C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63436"/>
            <a:ext cx="137589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E4DC48E-3525-384A-8A80-940315A1E5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4288"/>
            <a:ext cx="6108001" cy="6872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4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6587-FDE7-5E40-96DA-B7B6C6F2E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21" y="666264"/>
            <a:ext cx="4442841" cy="13911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4A2844-2146-864C-B7F0-38B15913B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6265"/>
            <a:ext cx="6667436" cy="51947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2EB6B-1161-6040-AD19-8D838B727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184" y="2057400"/>
            <a:ext cx="44428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E9F1969-9012-0143-8438-97CC3C728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6237923"/>
            <a:ext cx="526337" cy="3964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7C4796-EC75-7147-9CF1-A5F8D2A019D2}"/>
              </a:ext>
            </a:extLst>
          </p:cNvPr>
          <p:cNvGrpSpPr/>
          <p:nvPr userDrawn="1"/>
        </p:nvGrpSpPr>
        <p:grpSpPr>
          <a:xfrm>
            <a:off x="-25758" y="232820"/>
            <a:ext cx="11876382" cy="157725"/>
            <a:chOff x="-25758" y="232820"/>
            <a:chExt cx="11876382" cy="1577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94881B-0811-504B-97C4-93736DC860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758" y="309093"/>
              <a:ext cx="11876382" cy="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62C9765-684B-9448-912A-3C9789F604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74424" y="232820"/>
              <a:ext cx="76200" cy="7620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00C37F-9FE4-F748-8968-6ACCD83DC7C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774424" y="306223"/>
              <a:ext cx="76200" cy="84322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D893075-3672-4244-B6E1-59BEC2C0B19F}"/>
              </a:ext>
            </a:extLst>
          </p:cNvPr>
          <p:cNvSpPr txBox="1">
            <a:spLocks/>
          </p:cNvSpPr>
          <p:nvPr userDrawn="1"/>
        </p:nvSpPr>
        <p:spPr>
          <a:xfrm>
            <a:off x="8984101" y="6397816"/>
            <a:ext cx="2987345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43E9FB-7CBA-5842-BC16-7B22F8C0F0CF}" type="slidenum">
              <a:rPr lang="en-US" b="1" smtClean="0">
                <a:solidFill>
                  <a:srgbClr val="2C738B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4713C553-DAC2-504D-BFC0-27319077B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7571" y="6370205"/>
            <a:ext cx="2337816" cy="365125"/>
          </a:xfrm>
        </p:spPr>
        <p:txBody>
          <a:bodyPr/>
          <a:lstStyle/>
          <a:p>
            <a:fld id="{DEE08D1A-6368-D440-AD44-D2C0E3EFC24C}" type="datetime1">
              <a:rPr lang="en-CA" smtClean="0"/>
              <a:t>2024-11-18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5054D63-CFF5-D14A-A091-8F3B07FB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6645" y="6359728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3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9BAE-29C2-B9D9-844D-0A77B2E66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C4A06-0B92-1940-CD81-440D6A23C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4BDDA-930B-C66A-C054-E7E1BAF39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EAC-674F-416D-B35B-6DA1F972D479}" type="datetimeFigureOut">
              <a:rPr lang="en-CA" smtClean="0"/>
              <a:t>2024-11-18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7EADB-0F28-BB41-3497-98625E8F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3D96A-EDA2-8818-718A-F05C32D6B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AFED-5664-40A4-AFC6-315BC81A1D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060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C9F09-F1FA-CD77-6E83-D7357822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0F61B-1700-A787-6AFB-CA305020E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98E52-43D9-58CD-9349-4620FF05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EAC-674F-416D-B35B-6DA1F972D479}" type="datetimeFigureOut">
              <a:rPr lang="en-CA" smtClean="0"/>
              <a:t>2024-11-18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BF72C-3302-C11A-20D6-BB1E3AF8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CBCD3-A739-3368-AFB5-56A1530B1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AFED-5664-40A4-AFC6-315BC81A1D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5549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15F4-48D1-2D4E-F311-EED269A44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0C920-63EE-59BF-3BD0-67727BBAD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57F5D-A750-070C-74B1-56DAE9B7D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EAC-674F-416D-B35B-6DA1F972D479}" type="datetimeFigureOut">
              <a:rPr lang="en-CA" smtClean="0"/>
              <a:t>2024-11-18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1333C-D69A-C8FC-9558-1E3A1B63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64B68-3088-33FC-814E-2BCAD9B7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AFED-5664-40A4-AFC6-315BC81A1D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7830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F30C-E6FB-FD19-CBF5-0036E1A63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1BF62-7B7E-0D63-46D6-DC5C9E2F7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64262-BA64-12EB-3EB7-8BD3DA473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2FB8A-1FBF-D2CE-AB48-67661486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EAC-674F-416D-B35B-6DA1F972D479}" type="datetimeFigureOut">
              <a:rPr lang="en-CA" smtClean="0"/>
              <a:t>2024-11-18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CC081-6887-CBC2-EC99-3575776E5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636FC-F092-E3AE-0298-F2FC0415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AFED-5664-40A4-AFC6-315BC81A1D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9428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D222E-5F53-E72F-C194-2F3A460A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F059D-9467-4124-9A7E-D9D78BB70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1C9DB-F79A-B2BC-142C-E3C2428E2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01CD6-6037-453D-75C0-9DD3FD9B64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10B27D-977D-064F-6F5B-6A0941738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B3D39C-983C-EFEA-4E4B-37A420D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EAC-674F-416D-B35B-6DA1F972D479}" type="datetimeFigureOut">
              <a:rPr lang="en-CA" smtClean="0"/>
              <a:t>2024-11-18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C17B1-8B41-44C2-5426-919476E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DA6B2-41D5-4F00-3859-B5F4776B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AFED-5664-40A4-AFC6-315BC81A1D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7629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F20F-E2CC-D308-899B-4268ACF2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CEC68-7E48-FB88-5B19-829D2F202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EAC-674F-416D-B35B-6DA1F972D479}" type="datetimeFigureOut">
              <a:rPr lang="en-CA" smtClean="0"/>
              <a:t>2024-11-18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523F-69B5-8610-822D-1A5E0071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655DE-BE24-4FE4-AFFD-9796C15A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AFED-5664-40A4-AFC6-315BC81A1D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6107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0ED0C5-45B8-EDB1-80BC-76261E8E2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EAC-674F-416D-B35B-6DA1F972D479}" type="datetimeFigureOut">
              <a:rPr lang="en-CA" smtClean="0"/>
              <a:t>2024-11-18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4F89B7-DEAA-DAAE-A93C-71871B9D6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AF16A-F630-5E51-6E79-4EB3FB7B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AFED-5664-40A4-AFC6-315BC81A1D74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6C201F5-E6E6-D12B-E392-20ECE016D8E4}"/>
              </a:ext>
            </a:extLst>
          </p:cNvPr>
          <p:cNvSpPr txBox="1">
            <a:spLocks/>
          </p:cNvSpPr>
          <p:nvPr userDrawn="1"/>
        </p:nvSpPr>
        <p:spPr>
          <a:xfrm>
            <a:off x="9227457" y="62536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E4E9E-7320-4EA7-B7FF-7846E965D45E}" type="slidenum">
              <a:rPr lang="en-CA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‹#›</a:t>
            </a:fld>
            <a:endParaRPr lang="en-CA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083AE1F-C7C4-5F07-F683-BE5C0624E6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0" y="6311187"/>
            <a:ext cx="473952" cy="35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68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0ED0C5-45B8-EDB1-80BC-76261E8E2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EAC-674F-416D-B35B-6DA1F972D479}" type="datetimeFigureOut">
              <a:rPr lang="en-CA" smtClean="0"/>
              <a:t>2024-11-18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4F89B7-DEAA-DAAE-A93C-71871B9D6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AF16A-F630-5E51-6E79-4EB3FB7B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AFED-5664-40A4-AFC6-315BC81A1D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9527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1F3E-1382-8F4C-4F86-66E15F8E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53BA2-9F50-4A2C-74C4-39150E878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AFA7F-A1D1-E18C-0F92-3092E79CC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225C0-FDEC-7492-9F77-E7D8158C2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EAC-674F-416D-B35B-6DA1F972D479}" type="datetimeFigureOut">
              <a:rPr lang="en-CA" smtClean="0"/>
              <a:t>2024-11-18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FA5DA-783D-0413-39B9-64EF61797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9CBBC-29EB-EF64-176A-1BB6AE5E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AFED-5664-40A4-AFC6-315BC81A1D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2561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A79F-30E1-B74F-BB32-D776C8ACE7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7647" y="1122363"/>
            <a:ext cx="3873917" cy="986853"/>
          </a:xfr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4F136-B868-124D-9B15-FE9326A8D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7646" y="2123071"/>
            <a:ext cx="3873917" cy="772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FFFBED-7E62-2342-AB60-6ADE4DBF74C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63436"/>
            <a:ext cx="137589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72FB49B-CD3F-684C-9BDD-431F382A8A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3067" y="4708983"/>
            <a:ext cx="1186136" cy="79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5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2BB32-6B18-9264-C596-CEE4C5906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7E58C4-38EA-E104-2B0B-075A7AF03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B6454-7A82-9587-2E9B-E5BF4E167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BCAD-2187-63D6-65E6-7662B776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EAC-674F-416D-B35B-6DA1F972D479}" type="datetimeFigureOut">
              <a:rPr lang="en-CA" smtClean="0"/>
              <a:t>2024-11-18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6684D-0133-86FD-7C59-2F6AA334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D8ECC-D546-B495-058F-1DAB921A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AFED-5664-40A4-AFC6-315BC81A1D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787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04B93-0884-8DA8-3514-A8721825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205E9-1EE0-AB5B-8BD7-12894C3E2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1005-9D9E-C0A0-CC4B-EBE519740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EAC-674F-416D-B35B-6DA1F972D479}" type="datetimeFigureOut">
              <a:rPr lang="en-CA" smtClean="0"/>
              <a:t>2024-11-18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E284F-D264-D9DF-8EA4-A2F7B290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9E2A2-BEF9-7CB0-896D-2F7CC46F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AFED-5664-40A4-AFC6-315BC81A1D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791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CCF1B2-3093-0249-6E6E-574C3913AF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998FB-1FB4-89D0-8FD7-DA62A5031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20972-CB96-454D-CFFA-FA8616E2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EAC-674F-416D-B35B-6DA1F972D479}" type="datetimeFigureOut">
              <a:rPr lang="en-CA" smtClean="0"/>
              <a:t>2024-11-18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15C80-46BC-A38B-66D0-3D67F6608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76E88-A854-F570-1440-E7D9D36B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AFED-5664-40A4-AFC6-315BC81A1D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520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B083C-8C8A-E34E-B74C-2819EDC1E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156A-DD91-744C-BB50-8296077ED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4" y="1825625"/>
            <a:ext cx="11521440" cy="4233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860DB-5C30-BF49-BFB4-83FABE9B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6645" y="6359728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DBEF1-A852-B04C-A816-0543739C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956" y="6424141"/>
            <a:ext cx="2987345" cy="249385"/>
          </a:xfrm>
        </p:spPr>
        <p:txBody>
          <a:bodyPr/>
          <a:lstStyle>
            <a:lvl1pPr>
              <a:defRPr/>
            </a:lvl1pPr>
          </a:lstStyle>
          <a:p>
            <a:fld id="{BC43E9FB-7CBA-5842-BC16-7B22F8C0F0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0986A94-C9ED-FC45-926E-F4E03816B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6237923"/>
            <a:ext cx="526337" cy="39648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C274F21-9555-BA40-8FBB-D4D473159293}"/>
              </a:ext>
            </a:extLst>
          </p:cNvPr>
          <p:cNvGrpSpPr/>
          <p:nvPr userDrawn="1"/>
        </p:nvGrpSpPr>
        <p:grpSpPr>
          <a:xfrm>
            <a:off x="-25758" y="232820"/>
            <a:ext cx="11876382" cy="157725"/>
            <a:chOff x="-25758" y="232820"/>
            <a:chExt cx="11876382" cy="15772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24ED9F1-7248-3E42-9D6F-570C4CE1AC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758" y="309093"/>
              <a:ext cx="11876382" cy="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B2DEA89-9A77-EC48-8D8E-3C9141FD28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74424" y="232820"/>
              <a:ext cx="76200" cy="7620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3568C4F-3339-274C-9A5D-3D73F788355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774424" y="306223"/>
              <a:ext cx="76200" cy="84322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196B69A-5863-854F-85EA-CB4044B5E25D}"/>
              </a:ext>
            </a:extLst>
          </p:cNvPr>
          <p:cNvSpPr txBox="1">
            <a:spLocks/>
          </p:cNvSpPr>
          <p:nvPr userDrawn="1"/>
        </p:nvSpPr>
        <p:spPr>
          <a:xfrm>
            <a:off x="8984101" y="6397816"/>
            <a:ext cx="2987345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43E9FB-7CBA-5842-BC16-7B22F8C0F0CF}" type="slidenum">
              <a:rPr lang="en-US" b="1" smtClean="0">
                <a:solidFill>
                  <a:srgbClr val="2C738B"/>
                </a:solidFill>
              </a:rPr>
              <a:pPr/>
              <a:t>‹#›</a:t>
            </a:fld>
            <a:endParaRPr lang="en-US" b="1">
              <a:solidFill>
                <a:srgbClr val="2C738B"/>
              </a:solidFill>
            </a:endParaRPr>
          </a:p>
        </p:txBody>
      </p:sp>
      <p:sp>
        <p:nvSpPr>
          <p:cNvPr id="21" name="Date Placeholder 4">
            <a:extLst>
              <a:ext uri="{FF2B5EF4-FFF2-40B4-BE49-F238E27FC236}">
                <a16:creationId xmlns:a16="http://schemas.microsoft.com/office/drawing/2014/main" id="{167AAA02-EB0B-734D-BD50-642F15F3D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7571" y="6370205"/>
            <a:ext cx="2337816" cy="365125"/>
          </a:xfrm>
        </p:spPr>
        <p:txBody>
          <a:bodyPr/>
          <a:lstStyle/>
          <a:p>
            <a:fld id="{DEE08D1A-6368-D440-AD44-D2C0E3EFC24C}" type="datetime1">
              <a:rPr lang="en-CA" smtClean="0"/>
              <a:t>2024-11-18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0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7A874E2-861D-4B49-8D06-EA338C66BC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6237923"/>
            <a:ext cx="526337" cy="3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97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0F8B2-D060-2A46-A4DE-30549B30B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E215D-297C-3F45-83FE-111798A382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184" y="1825625"/>
            <a:ext cx="56906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3D540-D1F9-5A40-86F4-806888748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906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BBC1751-E976-C544-B967-31DC58D122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6237923"/>
            <a:ext cx="526337" cy="3964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B2E5CAC-483C-DC4C-A7CA-623CE73E9433}"/>
              </a:ext>
            </a:extLst>
          </p:cNvPr>
          <p:cNvGrpSpPr/>
          <p:nvPr userDrawn="1"/>
        </p:nvGrpSpPr>
        <p:grpSpPr>
          <a:xfrm>
            <a:off x="-25758" y="232820"/>
            <a:ext cx="11876382" cy="157725"/>
            <a:chOff x="-25758" y="232820"/>
            <a:chExt cx="11876382" cy="1577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231BE8A-832C-E04D-AA88-0987F27AA9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758" y="309093"/>
              <a:ext cx="11876382" cy="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C812B3-16FA-F342-A70D-519F084638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74424" y="232820"/>
              <a:ext cx="76200" cy="7620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344307-D5BD-B846-A72F-59842BAE935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774424" y="306223"/>
              <a:ext cx="76200" cy="84322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BDAFAF-2A51-9049-8FB7-0A54E2F5CFD7}"/>
              </a:ext>
            </a:extLst>
          </p:cNvPr>
          <p:cNvSpPr txBox="1">
            <a:spLocks/>
          </p:cNvSpPr>
          <p:nvPr userDrawn="1"/>
        </p:nvSpPr>
        <p:spPr>
          <a:xfrm>
            <a:off x="8984101" y="6397816"/>
            <a:ext cx="2987345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43E9FB-7CBA-5842-BC16-7B22F8C0F0CF}" type="slidenum">
              <a:rPr lang="en-US" b="1" smtClean="0">
                <a:solidFill>
                  <a:srgbClr val="2C738B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DBE510B7-36A9-584A-BB10-E1C9EADE8E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7571" y="6370205"/>
            <a:ext cx="2337816" cy="365125"/>
          </a:xfrm>
        </p:spPr>
        <p:txBody>
          <a:bodyPr/>
          <a:lstStyle/>
          <a:p>
            <a:fld id="{DEE08D1A-6368-D440-AD44-D2C0E3EFC24C}" type="datetime1">
              <a:rPr lang="en-CA" smtClean="0"/>
              <a:t>2024-11-18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3605B2F-E2BD-E14D-AE4C-9003EAF9B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6645" y="6359728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4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89CE6-0B07-3E44-8613-10758722C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641557"/>
            <a:ext cx="11521440" cy="10491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D49D3-7271-464C-A90B-2661BE6B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184" y="1681163"/>
            <a:ext cx="5668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F2381-7CB4-964E-B1C8-BD40C3756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9184" y="2505075"/>
            <a:ext cx="5668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AD002-316F-7441-85C4-9E62CF56D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906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A21EAA-B598-1042-91CB-18667579A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906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35DAC32-DBF0-2F4E-B992-D5E282DF8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6237923"/>
            <a:ext cx="526337" cy="3964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A2BE038-2DD3-834C-BC02-FB595E03FD81}"/>
              </a:ext>
            </a:extLst>
          </p:cNvPr>
          <p:cNvGrpSpPr/>
          <p:nvPr userDrawn="1"/>
        </p:nvGrpSpPr>
        <p:grpSpPr>
          <a:xfrm>
            <a:off x="-25758" y="232820"/>
            <a:ext cx="11876382" cy="157725"/>
            <a:chOff x="-25758" y="232820"/>
            <a:chExt cx="11876382" cy="15772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48BB743-1F87-2A41-9514-D3804145ED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758" y="309093"/>
              <a:ext cx="11876382" cy="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742D53D-3B8F-E945-B011-B93ED2C9D9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74424" y="232820"/>
              <a:ext cx="76200" cy="7620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E1EC68-DB56-CF49-9FED-C161BE66A5C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774424" y="306223"/>
              <a:ext cx="76200" cy="84322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2926C79-5C9E-1E4B-A768-56BBF93FC51B}"/>
              </a:ext>
            </a:extLst>
          </p:cNvPr>
          <p:cNvSpPr txBox="1">
            <a:spLocks/>
          </p:cNvSpPr>
          <p:nvPr userDrawn="1"/>
        </p:nvSpPr>
        <p:spPr>
          <a:xfrm>
            <a:off x="8984101" y="6397816"/>
            <a:ext cx="2987345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43E9FB-7CBA-5842-BC16-7B22F8C0F0CF}" type="slidenum">
              <a:rPr lang="en-US" b="1" smtClean="0">
                <a:solidFill>
                  <a:srgbClr val="2C738B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0EF2C050-EE21-5B45-B0BF-C8651DE0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7571" y="6370205"/>
            <a:ext cx="2337816" cy="365125"/>
          </a:xfrm>
        </p:spPr>
        <p:txBody>
          <a:bodyPr/>
          <a:lstStyle/>
          <a:p>
            <a:fld id="{DEE08D1A-6368-D440-AD44-D2C0E3EFC24C}" type="datetime1">
              <a:rPr lang="en-CA" smtClean="0"/>
              <a:t>2024-11-18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AE58D66-2E5F-504F-BB1C-EC719411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6645" y="6359728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0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01524-717A-4248-AF07-FB573ECCB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469F22A-C48E-9B40-94F1-9EC38640D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6237923"/>
            <a:ext cx="526337" cy="3964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514149F-38E3-9E45-812A-CEB6A3DF1CBD}"/>
              </a:ext>
            </a:extLst>
          </p:cNvPr>
          <p:cNvGrpSpPr/>
          <p:nvPr userDrawn="1"/>
        </p:nvGrpSpPr>
        <p:grpSpPr>
          <a:xfrm>
            <a:off x="-25758" y="232820"/>
            <a:ext cx="11876382" cy="157725"/>
            <a:chOff x="-25758" y="232820"/>
            <a:chExt cx="11876382" cy="15772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5F5E3AF-52E4-F44A-8FC9-B3318E168E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758" y="309093"/>
              <a:ext cx="11876382" cy="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C4E7A5E-6616-6F4F-874A-17F5550D0D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74424" y="232820"/>
              <a:ext cx="76200" cy="7620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18B733-5051-B447-AA5C-B898931111C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774424" y="306223"/>
              <a:ext cx="76200" cy="84322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55B63A-7BD0-C44F-A38B-331AF3D1D1C6}"/>
              </a:ext>
            </a:extLst>
          </p:cNvPr>
          <p:cNvSpPr txBox="1">
            <a:spLocks/>
          </p:cNvSpPr>
          <p:nvPr userDrawn="1"/>
        </p:nvSpPr>
        <p:spPr>
          <a:xfrm>
            <a:off x="8984101" y="6397816"/>
            <a:ext cx="2987345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43E9FB-7CBA-5842-BC16-7B22F8C0F0CF}" type="slidenum">
              <a:rPr lang="en-US" b="1" smtClean="0">
                <a:solidFill>
                  <a:srgbClr val="2C738B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4FD0DB31-5E9C-354D-BED1-EE5B9F4E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7571" y="6370205"/>
            <a:ext cx="2337816" cy="365125"/>
          </a:xfrm>
        </p:spPr>
        <p:txBody>
          <a:bodyPr/>
          <a:lstStyle/>
          <a:p>
            <a:fld id="{DEE08D1A-6368-D440-AD44-D2C0E3EFC24C}" type="datetime1">
              <a:rPr lang="en-CA" smtClean="0"/>
              <a:t>2024-11-18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B9A403-FC58-DA47-B34A-3E1DE0A7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6645" y="6359728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0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C27A19E-4B69-774B-A8F3-F6F9AD59A3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6237923"/>
            <a:ext cx="526337" cy="3964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487BDB-2A25-C443-9AC6-03BEA9D8FF53}"/>
              </a:ext>
            </a:extLst>
          </p:cNvPr>
          <p:cNvGrpSpPr/>
          <p:nvPr userDrawn="1"/>
        </p:nvGrpSpPr>
        <p:grpSpPr>
          <a:xfrm>
            <a:off x="-25758" y="232820"/>
            <a:ext cx="11876382" cy="157725"/>
            <a:chOff x="-25758" y="232820"/>
            <a:chExt cx="11876382" cy="15772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9D9A04A-BE37-6641-8E2E-751BECBA2E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758" y="309093"/>
              <a:ext cx="11876382" cy="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369F5C-2E0B-AB48-BB28-21679FC78A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74424" y="232820"/>
              <a:ext cx="76200" cy="7620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D1E2943-9B79-ED4E-B18A-18C558B542F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774424" y="306223"/>
              <a:ext cx="76200" cy="84322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99F320E-71B7-D44F-AB0C-C5659B3EC484}"/>
              </a:ext>
            </a:extLst>
          </p:cNvPr>
          <p:cNvSpPr txBox="1">
            <a:spLocks/>
          </p:cNvSpPr>
          <p:nvPr userDrawn="1"/>
        </p:nvSpPr>
        <p:spPr>
          <a:xfrm>
            <a:off x="8984101" y="6397816"/>
            <a:ext cx="2987345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43E9FB-7CBA-5842-BC16-7B22F8C0F0CF}" type="slidenum">
              <a:rPr lang="en-US" b="1" smtClean="0">
                <a:solidFill>
                  <a:srgbClr val="2C738B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24AEE484-A4A6-DE4B-8FF1-082C4629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7571" y="6370205"/>
            <a:ext cx="2337816" cy="365125"/>
          </a:xfrm>
        </p:spPr>
        <p:txBody>
          <a:bodyPr/>
          <a:lstStyle/>
          <a:p>
            <a:fld id="{DEE08D1A-6368-D440-AD44-D2C0E3EFC24C}" type="datetime1">
              <a:rPr lang="en-CA" smtClean="0"/>
              <a:t>2024-11-18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CA0990-09A0-EA44-B1D5-D2501565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6645" y="6359728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0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187E-A7C9-294F-A7A9-6B6AD40D9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678028"/>
            <a:ext cx="4442841" cy="13793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0EA6C-6C30-D84B-850F-907D154D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52483"/>
            <a:ext cx="6667436" cy="4308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EC5C5-DAD9-2E47-B9CA-C58E1CF06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184" y="2057400"/>
            <a:ext cx="44428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50DD89E-1CA8-284A-9C22-2081C81A9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6237923"/>
            <a:ext cx="526337" cy="3964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356F65-7A0F-CC49-8D20-6DEA3E2D3C8F}"/>
              </a:ext>
            </a:extLst>
          </p:cNvPr>
          <p:cNvGrpSpPr/>
          <p:nvPr userDrawn="1"/>
        </p:nvGrpSpPr>
        <p:grpSpPr>
          <a:xfrm>
            <a:off x="-25758" y="232820"/>
            <a:ext cx="11876382" cy="157725"/>
            <a:chOff x="-25758" y="232820"/>
            <a:chExt cx="11876382" cy="1577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AE50920-36D1-EF4D-A95B-5AF372BBC8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758" y="309093"/>
              <a:ext cx="11876382" cy="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E4659C5-AE27-174E-8B75-01A73C271D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74424" y="232820"/>
              <a:ext cx="76200" cy="76200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DB06E33-1739-3344-9E96-2093988763B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774424" y="306223"/>
              <a:ext cx="76200" cy="84322"/>
            </a:xfrm>
            <a:prstGeom prst="line">
              <a:avLst/>
            </a:prstGeom>
            <a:ln w="12700">
              <a:solidFill>
                <a:srgbClr val="2C7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C4F3774-59F1-C449-82F1-9E76C96AB94B}"/>
              </a:ext>
            </a:extLst>
          </p:cNvPr>
          <p:cNvSpPr txBox="1">
            <a:spLocks/>
          </p:cNvSpPr>
          <p:nvPr userDrawn="1"/>
        </p:nvSpPr>
        <p:spPr>
          <a:xfrm>
            <a:off x="8984101" y="6397816"/>
            <a:ext cx="2987345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43E9FB-7CBA-5842-BC16-7B22F8C0F0CF}" type="slidenum">
              <a:rPr lang="en-US" b="1" smtClean="0">
                <a:solidFill>
                  <a:srgbClr val="2C738B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973094F7-AD3B-3246-BFD0-39300B19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7571" y="6370205"/>
            <a:ext cx="2337816" cy="365125"/>
          </a:xfrm>
        </p:spPr>
        <p:txBody>
          <a:bodyPr/>
          <a:lstStyle/>
          <a:p>
            <a:fld id="{DEE08D1A-6368-D440-AD44-D2C0E3EFC24C}" type="datetime1">
              <a:rPr lang="en-CA" smtClean="0"/>
              <a:t>2024-11-18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E3698C0-0DB4-8345-8C7B-6396A8B78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6645" y="6359728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4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9E9EB-09CD-B143-B283-1C4EB66E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681037"/>
            <a:ext cx="11521440" cy="965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E96D4-FE41-6D4B-B7DC-59DE12522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184" y="1825625"/>
            <a:ext cx="115214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401B1-FC5C-E64B-AB5C-154793F1C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43584" y="6356350"/>
            <a:ext cx="2337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6D2D8309-6256-2D4F-9970-1C86383AA76C}" type="datetime1">
              <a:rPr lang="en-CA" smtClean="0"/>
              <a:t>2024-11-18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7C03D-8794-1840-8C9B-E0E493E11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89E6-5A01-6147-8A5D-5E2299C0F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15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573E32DA-1CFE-CF41-B7FD-12BF1EC98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6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rgbClr val="2C738B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891ED2-36FE-4B7F-D534-8D6986F6B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C2A22-B202-C055-3077-3EE47EAB3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44FB4-D28B-BC7C-63AC-EB772BB45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EAC-674F-416D-B35B-6DA1F972D479}" type="datetimeFigureOut">
              <a:rPr lang="en-CA" smtClean="0"/>
              <a:t>2024-11-18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5654F-902C-73B3-A914-19078B5FC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3A622-DED5-53F1-261F-FF95DD97F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CAFED-5664-40A4-AFC6-315BC81A1D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004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1E0BE8-82B1-EC74-9E49-08CEAC99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 l="25862" r="22984"/>
          <a:stretch/>
        </p:blipFill>
        <p:spPr>
          <a:xfrm>
            <a:off x="5791199" y="0"/>
            <a:ext cx="6400801" cy="68580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DEBD16E-8A26-6525-574D-C4C1CA9354F2}"/>
              </a:ext>
            </a:extLst>
          </p:cNvPr>
          <p:cNvSpPr txBox="1">
            <a:spLocks/>
          </p:cNvSpPr>
          <p:nvPr/>
        </p:nvSpPr>
        <p:spPr>
          <a:xfrm>
            <a:off x="90792" y="1631974"/>
            <a:ext cx="7138378" cy="653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Community Meeting Presentation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F20A6F-A0B3-E635-33B6-3D4B2B8F7B34}"/>
              </a:ext>
            </a:extLst>
          </p:cNvPr>
          <p:cNvSpPr txBox="1">
            <a:spLocks/>
          </p:cNvSpPr>
          <p:nvPr/>
        </p:nvSpPr>
        <p:spPr>
          <a:xfrm>
            <a:off x="-1398771" y="2858403"/>
            <a:ext cx="3873917" cy="3834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 26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76069E-71AE-C3D0-5E28-8D8B7E7751A8}"/>
              </a:ext>
            </a:extLst>
          </p:cNvPr>
          <p:cNvSpPr txBox="1">
            <a:spLocks/>
          </p:cNvSpPr>
          <p:nvPr/>
        </p:nvSpPr>
        <p:spPr>
          <a:xfrm>
            <a:off x="90792" y="1711832"/>
            <a:ext cx="5549621" cy="9868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</a:rPr>
              <a:t>3403-3445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</a:rPr>
              <a:t>Fieldgate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</a:rPr>
              <a:t> Drive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</a:rPr>
              <a:t>Fieldgate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</a:rPr>
              <a:t> Plaza)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j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6D7CCE-014D-43E7-FE27-A6EFB7EA6F07}"/>
              </a:ext>
            </a:extLst>
          </p:cNvPr>
          <p:cNvCxnSpPr>
            <a:cxnSpLocks/>
          </p:cNvCxnSpPr>
          <p:nvPr/>
        </p:nvCxnSpPr>
        <p:spPr>
          <a:xfrm flipH="1">
            <a:off x="152488" y="2205259"/>
            <a:ext cx="56322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66D1E9E-4E3F-E76F-7F90-18AF49914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0" y="5648266"/>
            <a:ext cx="1325531" cy="58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80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F77BC2-6995-19F4-E1BE-751081CD1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549" t="7638" r="8319" b="1334"/>
          <a:stretch/>
        </p:blipFill>
        <p:spPr>
          <a:xfrm>
            <a:off x="690111" y="1167272"/>
            <a:ext cx="6858352" cy="50111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284BC9F-0320-872F-7278-B9DB3BB25686}"/>
              </a:ext>
            </a:extLst>
          </p:cNvPr>
          <p:cNvSpPr txBox="1">
            <a:spLocks/>
          </p:cNvSpPr>
          <p:nvPr/>
        </p:nvSpPr>
        <p:spPr>
          <a:xfrm>
            <a:off x="614560" y="474697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Policy Context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City of Mississauga Official Plan August 7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2024 Consolidation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BF206-1D42-A4F6-CA7C-594A69822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00000">
            <a:off x="7069616" y="5600469"/>
            <a:ext cx="457201" cy="487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03EB21-D860-A89E-9EDB-8134B9D22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101" y="1997310"/>
            <a:ext cx="4475899" cy="2361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BB9EA1-6FF2-6321-9BFF-415AA40CBA8D}"/>
              </a:ext>
            </a:extLst>
          </p:cNvPr>
          <p:cNvSpPr txBox="1"/>
          <p:nvPr/>
        </p:nvSpPr>
        <p:spPr>
          <a:xfrm>
            <a:off x="7822781" y="1262793"/>
            <a:ext cx="4117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Schedule 7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Long Term Cycling Routes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DF021A-B51C-77F7-BF39-FFEB8C6C1A5E}"/>
              </a:ext>
            </a:extLst>
          </p:cNvPr>
          <p:cNvSpPr txBox="1"/>
          <p:nvPr/>
        </p:nvSpPr>
        <p:spPr>
          <a:xfrm>
            <a:off x="8872152" y="4115257"/>
            <a:ext cx="938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Subject Site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74B1F4F-AC70-C1A4-F444-18C5D0B556D4}"/>
              </a:ext>
            </a:extLst>
          </p:cNvPr>
          <p:cNvSpPr/>
          <p:nvPr/>
        </p:nvSpPr>
        <p:spPr>
          <a:xfrm>
            <a:off x="8163701" y="4106930"/>
            <a:ext cx="260852" cy="26085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30F8C62-1D71-AF8F-56F5-9E0B5F7152CA}"/>
              </a:ext>
            </a:extLst>
          </p:cNvPr>
          <p:cNvSpPr/>
          <p:nvPr/>
        </p:nvSpPr>
        <p:spPr>
          <a:xfrm>
            <a:off x="5568006" y="3585561"/>
            <a:ext cx="280000" cy="28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43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6C5B7-51DF-9D31-75BF-0BEB51578E3C}"/>
              </a:ext>
            </a:extLst>
          </p:cNvPr>
          <p:cNvSpPr txBox="1">
            <a:spLocks/>
          </p:cNvSpPr>
          <p:nvPr/>
        </p:nvSpPr>
        <p:spPr>
          <a:xfrm>
            <a:off x="614560" y="474697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Policy Context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City of Mississauga Official Plan August 7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2024 Consolidation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F43149-459B-482E-E541-9EE664D5DD91}"/>
              </a:ext>
            </a:extLst>
          </p:cNvPr>
          <p:cNvSpPr txBox="1"/>
          <p:nvPr/>
        </p:nvSpPr>
        <p:spPr>
          <a:xfrm>
            <a:off x="6305995" y="1262793"/>
            <a:ext cx="4117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Schedule 10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Land Use Designations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4FC24-E889-339B-141D-CAF51791A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10" y="1167272"/>
            <a:ext cx="4945565" cy="5011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D96FF-A6B4-7437-7EEC-F16CD3DE7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4"/>
          <a:stretch/>
        </p:blipFill>
        <p:spPr>
          <a:xfrm>
            <a:off x="6305995" y="1909124"/>
            <a:ext cx="5085905" cy="3785694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728289F-A940-8BEC-BDE2-43C0176FD966}"/>
              </a:ext>
            </a:extLst>
          </p:cNvPr>
          <p:cNvSpPr/>
          <p:nvPr/>
        </p:nvSpPr>
        <p:spPr>
          <a:xfrm>
            <a:off x="2047875" y="3714750"/>
            <a:ext cx="442913" cy="814388"/>
          </a:xfrm>
          <a:custGeom>
            <a:avLst/>
            <a:gdLst>
              <a:gd name="connsiteX0" fmla="*/ 111919 w 442913"/>
              <a:gd name="connsiteY0" fmla="*/ 619125 h 814388"/>
              <a:gd name="connsiteX1" fmla="*/ 116681 w 442913"/>
              <a:gd name="connsiteY1" fmla="*/ 492919 h 814388"/>
              <a:gd name="connsiteX2" fmla="*/ 0 w 442913"/>
              <a:gd name="connsiteY2" fmla="*/ 111919 h 814388"/>
              <a:gd name="connsiteX3" fmla="*/ 0 w 442913"/>
              <a:gd name="connsiteY3" fmla="*/ 92869 h 814388"/>
              <a:gd name="connsiteX4" fmla="*/ 0 w 442913"/>
              <a:gd name="connsiteY4" fmla="*/ 92869 h 814388"/>
              <a:gd name="connsiteX5" fmla="*/ 11906 w 442913"/>
              <a:gd name="connsiteY5" fmla="*/ 73819 h 814388"/>
              <a:gd name="connsiteX6" fmla="*/ 276225 w 442913"/>
              <a:gd name="connsiteY6" fmla="*/ 0 h 814388"/>
              <a:gd name="connsiteX7" fmla="*/ 442913 w 442913"/>
              <a:gd name="connsiteY7" fmla="*/ 571500 h 814388"/>
              <a:gd name="connsiteX8" fmla="*/ 440531 w 442913"/>
              <a:gd name="connsiteY8" fmla="*/ 812006 h 814388"/>
              <a:gd name="connsiteX9" fmla="*/ 361950 w 442913"/>
              <a:gd name="connsiteY9" fmla="*/ 814388 h 814388"/>
              <a:gd name="connsiteX10" fmla="*/ 359569 w 442913"/>
              <a:gd name="connsiteY10" fmla="*/ 614363 h 814388"/>
              <a:gd name="connsiteX11" fmla="*/ 111919 w 442913"/>
              <a:gd name="connsiteY11" fmla="*/ 619125 h 81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2913" h="814388">
                <a:moveTo>
                  <a:pt x="111919" y="619125"/>
                </a:moveTo>
                <a:lnTo>
                  <a:pt x="116681" y="492919"/>
                </a:lnTo>
                <a:lnTo>
                  <a:pt x="0" y="111919"/>
                </a:lnTo>
                <a:lnTo>
                  <a:pt x="0" y="92869"/>
                </a:lnTo>
                <a:lnTo>
                  <a:pt x="0" y="92869"/>
                </a:lnTo>
                <a:lnTo>
                  <a:pt x="11906" y="73819"/>
                </a:lnTo>
                <a:lnTo>
                  <a:pt x="276225" y="0"/>
                </a:lnTo>
                <a:lnTo>
                  <a:pt x="442913" y="571500"/>
                </a:lnTo>
                <a:lnTo>
                  <a:pt x="440531" y="812006"/>
                </a:lnTo>
                <a:lnTo>
                  <a:pt x="361950" y="814388"/>
                </a:lnTo>
                <a:cubicBezTo>
                  <a:pt x="361156" y="747713"/>
                  <a:pt x="360363" y="681038"/>
                  <a:pt x="359569" y="614363"/>
                </a:cubicBezTo>
                <a:lnTo>
                  <a:pt x="111919" y="619125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9CDAC81-4821-5F33-0C84-121D9CE60E1D}"/>
              </a:ext>
            </a:extLst>
          </p:cNvPr>
          <p:cNvSpPr/>
          <p:nvPr/>
        </p:nvSpPr>
        <p:spPr>
          <a:xfrm>
            <a:off x="2132572" y="3869768"/>
            <a:ext cx="245032" cy="245032"/>
          </a:xfrm>
          <a:prstGeom prst="star5">
            <a:avLst/>
          </a:prstGeom>
          <a:solidFill>
            <a:srgbClr val="FF0000"/>
          </a:solidFill>
          <a:ln w="158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439EC-93CB-5EB5-94E8-E36D7EEEC60D}"/>
              </a:ext>
            </a:extLst>
          </p:cNvPr>
          <p:cNvSpPr txBox="1"/>
          <p:nvPr/>
        </p:nvSpPr>
        <p:spPr>
          <a:xfrm>
            <a:off x="6895071" y="5694818"/>
            <a:ext cx="938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Subject Site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6DFEC4E8-9759-A1BD-023D-DDDE79244EC3}"/>
              </a:ext>
            </a:extLst>
          </p:cNvPr>
          <p:cNvSpPr/>
          <p:nvPr/>
        </p:nvSpPr>
        <p:spPr>
          <a:xfrm>
            <a:off x="6470107" y="5687628"/>
            <a:ext cx="260852" cy="26085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341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41B641-A969-78B9-D12E-EFFAE135E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08" y="1259408"/>
            <a:ext cx="8690599" cy="41352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36FD9D-48B9-2CB3-B594-0F7BA804C88E}"/>
              </a:ext>
            </a:extLst>
          </p:cNvPr>
          <p:cNvSpPr txBox="1">
            <a:spLocks/>
          </p:cNvSpPr>
          <p:nvPr/>
        </p:nvSpPr>
        <p:spPr>
          <a:xfrm>
            <a:off x="614560" y="474697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Policy Context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City of Mississauga Official Plan August 7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2024 Consolidation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81BABD-895C-FDA1-0000-8DD2F2BF2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00000">
            <a:off x="7915436" y="2491212"/>
            <a:ext cx="457201" cy="48768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98A615D-12C1-016C-41AB-8D786D6BF3B8}"/>
              </a:ext>
            </a:extLst>
          </p:cNvPr>
          <p:cNvSpPr/>
          <p:nvPr/>
        </p:nvSpPr>
        <p:spPr>
          <a:xfrm>
            <a:off x="6234113" y="2619375"/>
            <a:ext cx="216693" cy="407194"/>
          </a:xfrm>
          <a:custGeom>
            <a:avLst/>
            <a:gdLst>
              <a:gd name="connsiteX0" fmla="*/ 61912 w 216693"/>
              <a:gd name="connsiteY0" fmla="*/ 240506 h 407194"/>
              <a:gd name="connsiteX1" fmla="*/ 0 w 216693"/>
              <a:gd name="connsiteY1" fmla="*/ 38100 h 407194"/>
              <a:gd name="connsiteX2" fmla="*/ 130968 w 216693"/>
              <a:gd name="connsiteY2" fmla="*/ 0 h 407194"/>
              <a:gd name="connsiteX3" fmla="*/ 216693 w 216693"/>
              <a:gd name="connsiteY3" fmla="*/ 285750 h 407194"/>
              <a:gd name="connsiteX4" fmla="*/ 216693 w 216693"/>
              <a:gd name="connsiteY4" fmla="*/ 407194 h 407194"/>
              <a:gd name="connsiteX5" fmla="*/ 159543 w 216693"/>
              <a:gd name="connsiteY5" fmla="*/ 404813 h 407194"/>
              <a:gd name="connsiteX6" fmla="*/ 159543 w 216693"/>
              <a:gd name="connsiteY6" fmla="*/ 314325 h 407194"/>
              <a:gd name="connsiteX7" fmla="*/ 61912 w 216693"/>
              <a:gd name="connsiteY7" fmla="*/ 316706 h 407194"/>
              <a:gd name="connsiteX8" fmla="*/ 61912 w 216693"/>
              <a:gd name="connsiteY8" fmla="*/ 240506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693" h="407194">
                <a:moveTo>
                  <a:pt x="61912" y="240506"/>
                </a:moveTo>
                <a:lnTo>
                  <a:pt x="0" y="38100"/>
                </a:lnTo>
                <a:lnTo>
                  <a:pt x="130968" y="0"/>
                </a:lnTo>
                <a:lnTo>
                  <a:pt x="216693" y="285750"/>
                </a:lnTo>
                <a:lnTo>
                  <a:pt x="216693" y="407194"/>
                </a:lnTo>
                <a:lnTo>
                  <a:pt x="159543" y="404813"/>
                </a:lnTo>
                <a:lnTo>
                  <a:pt x="159543" y="314325"/>
                </a:lnTo>
                <a:lnTo>
                  <a:pt x="61912" y="316706"/>
                </a:lnTo>
                <a:cubicBezTo>
                  <a:pt x="62706" y="292100"/>
                  <a:pt x="63499" y="267494"/>
                  <a:pt x="61912" y="240506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BE3B2D-4FE5-9180-4EBF-205A451A5196}"/>
              </a:ext>
            </a:extLst>
          </p:cNvPr>
          <p:cNvSpPr/>
          <p:nvPr/>
        </p:nvSpPr>
        <p:spPr>
          <a:xfrm>
            <a:off x="7902146" y="3079180"/>
            <a:ext cx="210065" cy="1297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857FE-DEE4-F7CB-93DB-D627879D6C7A}"/>
              </a:ext>
            </a:extLst>
          </p:cNvPr>
          <p:cNvSpPr txBox="1"/>
          <p:nvPr/>
        </p:nvSpPr>
        <p:spPr>
          <a:xfrm>
            <a:off x="8112211" y="3020942"/>
            <a:ext cx="2137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 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E2955C-03BE-309D-4DD5-98D7FD41ACB3}"/>
              </a:ext>
            </a:extLst>
          </p:cNvPr>
          <p:cNvSpPr txBox="1"/>
          <p:nvPr/>
        </p:nvSpPr>
        <p:spPr>
          <a:xfrm>
            <a:off x="690107" y="5393664"/>
            <a:ext cx="8690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Map 16-2 Applewood Neighbourhood Character Neighbourhood</a:t>
            </a:r>
          </a:p>
        </p:txBody>
      </p:sp>
    </p:spTree>
    <p:extLst>
      <p:ext uri="{BB962C8B-B14F-4D97-AF65-F5344CB8AC3E}">
        <p14:creationId xmlns:p14="http://schemas.microsoft.com/office/powerpoint/2010/main" val="249995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3B600-BF10-D406-91CD-C6944E3A40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803"/>
          <a:stretch/>
        </p:blipFill>
        <p:spPr>
          <a:xfrm>
            <a:off x="971083" y="1209942"/>
            <a:ext cx="9554245" cy="5589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B74179-710F-35A8-BC16-D5ED0582FEA0}"/>
              </a:ext>
            </a:extLst>
          </p:cNvPr>
          <p:cNvSpPr txBox="1"/>
          <p:nvPr/>
        </p:nvSpPr>
        <p:spPr>
          <a:xfrm>
            <a:off x="11029171" y="4600887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A" sz="1000" dirty="0">
                <a:latin typeface="Arial" panose="020B0604020202020204" pitchFamily="34" charset="0"/>
                <a:cs typeface="Arial" panose="020B0604020202020204" pitchFamily="34" charset="0"/>
              </a:rPr>
              <a:t>Subject Site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63D76C-9D44-66F5-2D2B-0467A70DF056}"/>
              </a:ext>
            </a:extLst>
          </p:cNvPr>
          <p:cNvSpPr/>
          <p:nvPr/>
        </p:nvSpPr>
        <p:spPr>
          <a:xfrm>
            <a:off x="10776870" y="4647535"/>
            <a:ext cx="266700" cy="1556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EAFFAF-D912-DE28-EAB2-3B5420E45F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27" t="-373" r="37310" b="88431"/>
          <a:stretch/>
        </p:blipFill>
        <p:spPr>
          <a:xfrm rot="18967208">
            <a:off x="10881372" y="5110772"/>
            <a:ext cx="609600" cy="547078"/>
          </a:xfrm>
          <a:prstGeom prst="rect">
            <a:avLst/>
          </a:prstGeom>
          <a:ln w="12700">
            <a:noFill/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691D258-1090-D48C-8006-E66AA713BDF0}"/>
              </a:ext>
            </a:extLst>
          </p:cNvPr>
          <p:cNvSpPr/>
          <p:nvPr/>
        </p:nvSpPr>
        <p:spPr>
          <a:xfrm>
            <a:off x="4636851" y="3060970"/>
            <a:ext cx="2827506" cy="1712068"/>
          </a:xfrm>
          <a:custGeom>
            <a:avLst/>
            <a:gdLst>
              <a:gd name="connsiteX0" fmla="*/ 0 w 2827506"/>
              <a:gd name="connsiteY0" fmla="*/ 875490 h 1712068"/>
              <a:gd name="connsiteX1" fmla="*/ 350196 w 2827506"/>
              <a:gd name="connsiteY1" fmla="*/ 0 h 1712068"/>
              <a:gd name="connsiteX2" fmla="*/ 2146570 w 2827506"/>
              <a:gd name="connsiteY2" fmla="*/ 745787 h 1712068"/>
              <a:gd name="connsiteX3" fmla="*/ 2827506 w 2827506"/>
              <a:gd name="connsiteY3" fmla="*/ 1271081 h 1712068"/>
              <a:gd name="connsiteX4" fmla="*/ 2658894 w 2827506"/>
              <a:gd name="connsiteY4" fmla="*/ 1478604 h 1712068"/>
              <a:gd name="connsiteX5" fmla="*/ 2153055 w 2827506"/>
              <a:gd name="connsiteY5" fmla="*/ 1076528 h 1712068"/>
              <a:gd name="connsiteX6" fmla="*/ 1621277 w 2827506"/>
              <a:gd name="connsiteY6" fmla="*/ 1712068 h 1712068"/>
              <a:gd name="connsiteX7" fmla="*/ 1297021 w 2827506"/>
              <a:gd name="connsiteY7" fmla="*/ 1465634 h 1712068"/>
              <a:gd name="connsiteX8" fmla="*/ 51881 w 2827506"/>
              <a:gd name="connsiteY8" fmla="*/ 933856 h 1712068"/>
              <a:gd name="connsiteX9" fmla="*/ 0 w 2827506"/>
              <a:gd name="connsiteY9" fmla="*/ 875490 h 171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27506" h="1712068">
                <a:moveTo>
                  <a:pt x="0" y="875490"/>
                </a:moveTo>
                <a:lnTo>
                  <a:pt x="350196" y="0"/>
                </a:lnTo>
                <a:lnTo>
                  <a:pt x="2146570" y="745787"/>
                </a:lnTo>
                <a:lnTo>
                  <a:pt x="2827506" y="1271081"/>
                </a:lnTo>
                <a:lnTo>
                  <a:pt x="2658894" y="1478604"/>
                </a:lnTo>
                <a:lnTo>
                  <a:pt x="2153055" y="1076528"/>
                </a:lnTo>
                <a:lnTo>
                  <a:pt x="1621277" y="1712068"/>
                </a:lnTo>
                <a:lnTo>
                  <a:pt x="1297021" y="1465634"/>
                </a:lnTo>
                <a:lnTo>
                  <a:pt x="51881" y="933856"/>
                </a:lnTo>
                <a:lnTo>
                  <a:pt x="0" y="875490"/>
                </a:lnTo>
                <a:close/>
              </a:path>
            </a:pathLst>
          </a:cu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F48C13-8019-B9D2-43BF-F85DA5F83C65}"/>
              </a:ext>
            </a:extLst>
          </p:cNvPr>
          <p:cNvSpPr txBox="1">
            <a:spLocks/>
          </p:cNvSpPr>
          <p:nvPr/>
        </p:nvSpPr>
        <p:spPr>
          <a:xfrm>
            <a:off x="640500" y="585651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City of Mississauga By-law 25-2007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519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93A15-6183-3381-375D-BEF458C29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4356C-0B5E-7F67-7026-138AEC648D4C}"/>
              </a:ext>
            </a:extLst>
          </p:cNvPr>
          <p:cNvSpPr/>
          <p:nvPr/>
        </p:nvSpPr>
        <p:spPr>
          <a:xfrm>
            <a:off x="9525" y="0"/>
            <a:ext cx="12192000" cy="6857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83699-1F94-51B6-CF30-8F022035D89F}"/>
              </a:ext>
            </a:extLst>
          </p:cNvPr>
          <p:cNvSpPr txBox="1">
            <a:spLocks/>
          </p:cNvSpPr>
          <p:nvPr/>
        </p:nvSpPr>
        <p:spPr>
          <a:xfrm>
            <a:off x="1250985" y="790086"/>
            <a:ext cx="3873917" cy="4476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Planning Process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662C01-13C1-71C0-41A6-17429B1DC653}"/>
              </a:ext>
            </a:extLst>
          </p:cNvPr>
          <p:cNvSpPr txBox="1">
            <a:spLocks/>
          </p:cNvSpPr>
          <p:nvPr/>
        </p:nvSpPr>
        <p:spPr>
          <a:xfrm>
            <a:off x="540862" y="449019"/>
            <a:ext cx="689103" cy="9868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3F1346-9CF9-1FA8-A706-205A7F21CC76}"/>
              </a:ext>
            </a:extLst>
          </p:cNvPr>
          <p:cNvCxnSpPr>
            <a:cxnSpLocks/>
          </p:cNvCxnSpPr>
          <p:nvPr/>
        </p:nvCxnSpPr>
        <p:spPr>
          <a:xfrm flipH="1">
            <a:off x="0" y="1222439"/>
            <a:ext cx="1081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82A0A00-78DA-D5B7-40BC-39D406FF7092}"/>
              </a:ext>
            </a:extLst>
          </p:cNvPr>
          <p:cNvSpPr/>
          <p:nvPr/>
        </p:nvSpPr>
        <p:spPr>
          <a:xfrm>
            <a:off x="2657070" y="2416310"/>
            <a:ext cx="2447925" cy="1511300"/>
          </a:xfrm>
          <a:custGeom>
            <a:avLst/>
            <a:gdLst>
              <a:gd name="connsiteX0" fmla="*/ 0 w 2447925"/>
              <a:gd name="connsiteY0" fmla="*/ 781050 h 1511300"/>
              <a:gd name="connsiteX1" fmla="*/ 339725 w 2447925"/>
              <a:gd name="connsiteY1" fmla="*/ 0 h 1511300"/>
              <a:gd name="connsiteX2" fmla="*/ 1828800 w 2447925"/>
              <a:gd name="connsiteY2" fmla="*/ 669925 h 1511300"/>
              <a:gd name="connsiteX3" fmla="*/ 2447925 w 2447925"/>
              <a:gd name="connsiteY3" fmla="*/ 1181100 h 1511300"/>
              <a:gd name="connsiteX4" fmla="*/ 2289175 w 2447925"/>
              <a:gd name="connsiteY4" fmla="*/ 1355725 h 1511300"/>
              <a:gd name="connsiteX5" fmla="*/ 1838325 w 2447925"/>
              <a:gd name="connsiteY5" fmla="*/ 1003300 h 1511300"/>
              <a:gd name="connsiteX6" fmla="*/ 1381125 w 2447925"/>
              <a:gd name="connsiteY6" fmla="*/ 1511300 h 1511300"/>
              <a:gd name="connsiteX7" fmla="*/ 1111250 w 2447925"/>
              <a:gd name="connsiteY7" fmla="*/ 1266825 h 1511300"/>
              <a:gd name="connsiteX8" fmla="*/ 0 w 2447925"/>
              <a:gd name="connsiteY8" fmla="*/ 78105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511300">
                <a:moveTo>
                  <a:pt x="0" y="781050"/>
                </a:moveTo>
                <a:lnTo>
                  <a:pt x="339725" y="0"/>
                </a:lnTo>
                <a:lnTo>
                  <a:pt x="1828800" y="669925"/>
                </a:lnTo>
                <a:lnTo>
                  <a:pt x="2447925" y="1181100"/>
                </a:lnTo>
                <a:lnTo>
                  <a:pt x="2289175" y="1355725"/>
                </a:lnTo>
                <a:lnTo>
                  <a:pt x="1838325" y="1003300"/>
                </a:lnTo>
                <a:lnTo>
                  <a:pt x="1381125" y="1511300"/>
                </a:lnTo>
                <a:lnTo>
                  <a:pt x="1111250" y="1266825"/>
                </a:lnTo>
                <a:lnTo>
                  <a:pt x="0" y="781050"/>
                </a:lnTo>
                <a:close/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F60D1-876B-07F5-B3C0-9386669491B1}"/>
              </a:ext>
            </a:extLst>
          </p:cNvPr>
          <p:cNvCxnSpPr>
            <a:cxnSpLocks/>
          </p:cNvCxnSpPr>
          <p:nvPr/>
        </p:nvCxnSpPr>
        <p:spPr>
          <a:xfrm flipV="1">
            <a:off x="688430" y="3875876"/>
            <a:ext cx="10722876" cy="14601"/>
          </a:xfrm>
          <a:prstGeom prst="line">
            <a:avLst/>
          </a:prstGeom>
          <a:ln w="34925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1">
            <a:extLst>
              <a:ext uri="{FF2B5EF4-FFF2-40B4-BE49-F238E27FC236}">
                <a16:creationId xmlns:a16="http://schemas.microsoft.com/office/drawing/2014/main" id="{154BC94B-613F-4F47-AB2E-BAEF68FED572}"/>
              </a:ext>
            </a:extLst>
          </p:cNvPr>
          <p:cNvSpPr txBox="1"/>
          <p:nvPr/>
        </p:nvSpPr>
        <p:spPr>
          <a:xfrm>
            <a:off x="989380" y="3012765"/>
            <a:ext cx="1353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DARC Meeting 1</a:t>
            </a:r>
          </a:p>
          <a:p>
            <a:pPr algn="ctr"/>
            <a:r>
              <a:rPr lang="en-CA" sz="12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March 12</a:t>
            </a:r>
            <a:r>
              <a:rPr lang="en-CA" sz="1200" b="1" baseline="30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th</a:t>
            </a:r>
            <a:r>
              <a:rPr lang="en-CA" sz="12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2024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D2730F-7335-0D7D-AE7C-45CA51B80DE4}"/>
              </a:ext>
            </a:extLst>
          </p:cNvPr>
          <p:cNvCxnSpPr>
            <a:cxnSpLocks/>
          </p:cNvCxnSpPr>
          <p:nvPr/>
        </p:nvCxnSpPr>
        <p:spPr>
          <a:xfrm flipH="1">
            <a:off x="1918519" y="3496717"/>
            <a:ext cx="6040" cy="372979"/>
          </a:xfrm>
          <a:prstGeom prst="straightConnector1">
            <a:avLst/>
          </a:prstGeom>
          <a:ln w="31750">
            <a:solidFill>
              <a:srgbClr val="D2BE9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D62BFC-9362-D8F0-2CD7-FF12B8572066}"/>
              </a:ext>
            </a:extLst>
          </p:cNvPr>
          <p:cNvCxnSpPr>
            <a:cxnSpLocks/>
          </p:cNvCxnSpPr>
          <p:nvPr/>
        </p:nvCxnSpPr>
        <p:spPr>
          <a:xfrm flipV="1">
            <a:off x="2970890" y="3890478"/>
            <a:ext cx="0" cy="279769"/>
          </a:xfrm>
          <a:prstGeom prst="straightConnector1">
            <a:avLst/>
          </a:prstGeom>
          <a:ln w="31750">
            <a:solidFill>
              <a:srgbClr val="D2BE9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8">
            <a:extLst>
              <a:ext uri="{FF2B5EF4-FFF2-40B4-BE49-F238E27FC236}">
                <a16:creationId xmlns:a16="http://schemas.microsoft.com/office/drawing/2014/main" id="{D2BD0E48-BE75-11A0-2C99-4B09A99AF834}"/>
              </a:ext>
            </a:extLst>
          </p:cNvPr>
          <p:cNvSpPr txBox="1"/>
          <p:nvPr/>
        </p:nvSpPr>
        <p:spPr>
          <a:xfrm>
            <a:off x="2834875" y="3012764"/>
            <a:ext cx="2374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Meeting with Dixie-Bloor Centre</a:t>
            </a:r>
          </a:p>
          <a:p>
            <a:pPr algn="ctr"/>
            <a:r>
              <a:rPr lang="en-CA" sz="12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October 28</a:t>
            </a:r>
            <a:r>
              <a:rPr lang="en-CA" sz="1200" b="1" baseline="30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th</a:t>
            </a:r>
            <a:r>
              <a:rPr lang="en-CA" sz="12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2024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5AC30D-422B-E0F6-07A5-7C4B5BC40F88}"/>
              </a:ext>
            </a:extLst>
          </p:cNvPr>
          <p:cNvCxnSpPr>
            <a:cxnSpLocks/>
          </p:cNvCxnSpPr>
          <p:nvPr/>
        </p:nvCxnSpPr>
        <p:spPr>
          <a:xfrm>
            <a:off x="4053613" y="3517498"/>
            <a:ext cx="0" cy="372979"/>
          </a:xfrm>
          <a:prstGeom prst="straightConnector1">
            <a:avLst/>
          </a:prstGeom>
          <a:ln w="31750">
            <a:solidFill>
              <a:srgbClr val="D2BE9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44">
            <a:extLst>
              <a:ext uri="{FF2B5EF4-FFF2-40B4-BE49-F238E27FC236}">
                <a16:creationId xmlns:a16="http://schemas.microsoft.com/office/drawing/2014/main" id="{2E5FAE0D-404B-A780-EE3E-7AD94C7D3A84}"/>
              </a:ext>
            </a:extLst>
          </p:cNvPr>
          <p:cNvSpPr txBox="1"/>
          <p:nvPr/>
        </p:nvSpPr>
        <p:spPr>
          <a:xfrm>
            <a:off x="2671993" y="4193660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Preparation of Formal </a:t>
            </a:r>
          </a:p>
          <a:p>
            <a:pPr algn="ctr"/>
            <a:r>
              <a:rPr lang="en-CA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Submission Materials</a:t>
            </a:r>
          </a:p>
          <a:p>
            <a:pPr algn="ctr"/>
            <a:r>
              <a:rPr lang="en-CA" sz="12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April-October 2024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000D6F-9891-C4ED-BACD-FAF5E38DACC7}"/>
              </a:ext>
            </a:extLst>
          </p:cNvPr>
          <p:cNvCxnSpPr>
            <a:cxnSpLocks/>
          </p:cNvCxnSpPr>
          <p:nvPr/>
        </p:nvCxnSpPr>
        <p:spPr>
          <a:xfrm>
            <a:off x="6832279" y="2432264"/>
            <a:ext cx="0" cy="3288475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52">
            <a:extLst>
              <a:ext uri="{FF2B5EF4-FFF2-40B4-BE49-F238E27FC236}">
                <a16:creationId xmlns:a16="http://schemas.microsoft.com/office/drawing/2014/main" id="{775AC1AF-6F7B-C95F-B46B-EB39C735189D}"/>
              </a:ext>
            </a:extLst>
          </p:cNvPr>
          <p:cNvSpPr txBox="1"/>
          <p:nvPr/>
        </p:nvSpPr>
        <p:spPr>
          <a:xfrm>
            <a:off x="977687" y="2094176"/>
            <a:ext cx="2501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Process Completed </a:t>
            </a:r>
            <a:endParaRPr lang="en-CA" sz="2000" b="1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3" name="TextBox 53">
            <a:extLst>
              <a:ext uri="{FF2B5EF4-FFF2-40B4-BE49-F238E27FC236}">
                <a16:creationId xmlns:a16="http://schemas.microsoft.com/office/drawing/2014/main" id="{A85F138B-BE18-A099-DEA9-68906AEA4F0D}"/>
              </a:ext>
            </a:extLst>
          </p:cNvPr>
          <p:cNvSpPr txBox="1"/>
          <p:nvPr/>
        </p:nvSpPr>
        <p:spPr>
          <a:xfrm>
            <a:off x="7841066" y="2097201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Process to Come </a:t>
            </a:r>
            <a:endParaRPr lang="en-CA" sz="2000" b="1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4" name="TextBox 54">
            <a:extLst>
              <a:ext uri="{FF2B5EF4-FFF2-40B4-BE49-F238E27FC236}">
                <a16:creationId xmlns:a16="http://schemas.microsoft.com/office/drawing/2014/main" id="{988FACCA-E55F-0E06-8AA1-B2637FD2F97F}"/>
              </a:ext>
            </a:extLst>
          </p:cNvPr>
          <p:cNvSpPr txBox="1"/>
          <p:nvPr/>
        </p:nvSpPr>
        <p:spPr>
          <a:xfrm>
            <a:off x="6844977" y="4196275"/>
            <a:ext cx="17091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Submission of </a:t>
            </a:r>
          </a:p>
          <a:p>
            <a:pPr algn="ctr"/>
            <a:r>
              <a:rPr lang="en-CA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Formal Application</a:t>
            </a:r>
          </a:p>
          <a:p>
            <a:pPr algn="ctr"/>
            <a:r>
              <a:rPr lang="en-CA" sz="14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Q4 2024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8EAA410-0FD4-EDA5-4346-7B6DBBA4BDC5}"/>
              </a:ext>
            </a:extLst>
          </p:cNvPr>
          <p:cNvCxnSpPr>
            <a:cxnSpLocks/>
          </p:cNvCxnSpPr>
          <p:nvPr/>
        </p:nvCxnSpPr>
        <p:spPr>
          <a:xfrm flipV="1">
            <a:off x="7215354" y="3875876"/>
            <a:ext cx="0" cy="346072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57">
            <a:extLst>
              <a:ext uri="{FF2B5EF4-FFF2-40B4-BE49-F238E27FC236}">
                <a16:creationId xmlns:a16="http://schemas.microsoft.com/office/drawing/2014/main" id="{9F6E1388-65B8-24B9-D195-098D4F4E06E9}"/>
              </a:ext>
            </a:extLst>
          </p:cNvPr>
          <p:cNvSpPr txBox="1"/>
          <p:nvPr/>
        </p:nvSpPr>
        <p:spPr>
          <a:xfrm>
            <a:off x="6988909" y="2981986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Information Report</a:t>
            </a:r>
          </a:p>
          <a:p>
            <a:pPr algn="ctr"/>
            <a:r>
              <a:rPr lang="en-CA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To Council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7CC14D0-0D59-E39B-E8A1-49262A351B2E}"/>
              </a:ext>
            </a:extLst>
          </p:cNvPr>
          <p:cNvCxnSpPr>
            <a:cxnSpLocks/>
          </p:cNvCxnSpPr>
          <p:nvPr/>
        </p:nvCxnSpPr>
        <p:spPr>
          <a:xfrm>
            <a:off x="7783815" y="3494355"/>
            <a:ext cx="0" cy="372979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2CD63F-A2DF-EC1F-F5B0-630C2C654E7B}"/>
              </a:ext>
            </a:extLst>
          </p:cNvPr>
          <p:cNvCxnSpPr>
            <a:cxnSpLocks/>
          </p:cNvCxnSpPr>
          <p:nvPr/>
        </p:nvCxnSpPr>
        <p:spPr>
          <a:xfrm flipV="1">
            <a:off x="9374949" y="3860003"/>
            <a:ext cx="0" cy="346072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64">
            <a:extLst>
              <a:ext uri="{FF2B5EF4-FFF2-40B4-BE49-F238E27FC236}">
                <a16:creationId xmlns:a16="http://schemas.microsoft.com/office/drawing/2014/main" id="{F2A59061-8DBD-EA67-CABD-D9B8236F2777}"/>
              </a:ext>
            </a:extLst>
          </p:cNvPr>
          <p:cNvSpPr txBox="1"/>
          <p:nvPr/>
        </p:nvSpPr>
        <p:spPr>
          <a:xfrm>
            <a:off x="8692042" y="4202115"/>
            <a:ext cx="2215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Statutory Public Meeting </a:t>
            </a:r>
          </a:p>
          <a:p>
            <a:pPr algn="ctr"/>
            <a:r>
              <a:rPr lang="en-CA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at Planning Committee </a:t>
            </a: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190F10AE-D48C-AB5B-9E54-832C8FAE365A}"/>
              </a:ext>
            </a:extLst>
          </p:cNvPr>
          <p:cNvSpPr txBox="1"/>
          <p:nvPr/>
        </p:nvSpPr>
        <p:spPr>
          <a:xfrm>
            <a:off x="5367180" y="2966431"/>
            <a:ext cx="126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400" b="1" spc="60" dirty="0">
                <a:solidFill>
                  <a:schemeClr val="accent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 are here!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3CF6740-9140-F3D3-AE44-537B0F6DAADD}"/>
              </a:ext>
            </a:extLst>
          </p:cNvPr>
          <p:cNvCxnSpPr>
            <a:cxnSpLocks/>
          </p:cNvCxnSpPr>
          <p:nvPr/>
        </p:nvCxnSpPr>
        <p:spPr>
          <a:xfrm flipV="1">
            <a:off x="5851494" y="3882724"/>
            <a:ext cx="0" cy="310936"/>
          </a:xfrm>
          <a:prstGeom prst="straightConnector1">
            <a:avLst/>
          </a:prstGeom>
          <a:ln w="31750">
            <a:solidFill>
              <a:srgbClr val="D2BE9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7">
            <a:extLst>
              <a:ext uri="{FF2B5EF4-FFF2-40B4-BE49-F238E27FC236}">
                <a16:creationId xmlns:a16="http://schemas.microsoft.com/office/drawing/2014/main" id="{833364D1-7A6F-CED4-BDD3-D206BAF0EA2C}"/>
              </a:ext>
            </a:extLst>
          </p:cNvPr>
          <p:cNvSpPr txBox="1"/>
          <p:nvPr/>
        </p:nvSpPr>
        <p:spPr>
          <a:xfrm>
            <a:off x="5055792" y="4206075"/>
            <a:ext cx="163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Community Meeting</a:t>
            </a:r>
          </a:p>
          <a:p>
            <a:pPr algn="ctr"/>
            <a:r>
              <a:rPr lang="en-CA" sz="12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November 26</a:t>
            </a:r>
            <a:r>
              <a:rPr lang="en-CA" sz="1200" b="1" baseline="30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th</a:t>
            </a:r>
            <a:r>
              <a:rPr lang="en-CA" sz="12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2024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2D3AC0C-B1C4-04A2-ED77-E84A01AD3097}"/>
              </a:ext>
            </a:extLst>
          </p:cNvPr>
          <p:cNvSpPr/>
          <p:nvPr/>
        </p:nvSpPr>
        <p:spPr>
          <a:xfrm flipV="1">
            <a:off x="5725282" y="3748392"/>
            <a:ext cx="272518" cy="274890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4A94BC-88AB-F0C2-09A3-AEC2F8C0B81A}"/>
              </a:ext>
            </a:extLst>
          </p:cNvPr>
          <p:cNvCxnSpPr>
            <a:cxnSpLocks/>
          </p:cNvCxnSpPr>
          <p:nvPr/>
        </p:nvCxnSpPr>
        <p:spPr>
          <a:xfrm>
            <a:off x="5860105" y="3274978"/>
            <a:ext cx="0" cy="476293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30E900B-CD63-70EB-25EF-62BB97CB43C5}"/>
              </a:ext>
            </a:extLst>
          </p:cNvPr>
          <p:cNvCxnSpPr>
            <a:cxnSpLocks/>
          </p:cNvCxnSpPr>
          <p:nvPr/>
        </p:nvCxnSpPr>
        <p:spPr>
          <a:xfrm>
            <a:off x="10064835" y="3494355"/>
            <a:ext cx="0" cy="372979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3">
            <a:extLst>
              <a:ext uri="{FF2B5EF4-FFF2-40B4-BE49-F238E27FC236}">
                <a16:creationId xmlns:a16="http://schemas.microsoft.com/office/drawing/2014/main" id="{6EDBBB27-3A62-E289-5286-E4711DB7BF9A}"/>
              </a:ext>
            </a:extLst>
          </p:cNvPr>
          <p:cNvSpPr txBox="1"/>
          <p:nvPr/>
        </p:nvSpPr>
        <p:spPr>
          <a:xfrm>
            <a:off x="9721338" y="3179032"/>
            <a:ext cx="201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Final Report to Council</a:t>
            </a: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8640D2A0-1957-F591-30FF-4D433A17B6B8}"/>
              </a:ext>
            </a:extLst>
          </p:cNvPr>
          <p:cNvSpPr txBox="1"/>
          <p:nvPr/>
        </p:nvSpPr>
        <p:spPr>
          <a:xfrm>
            <a:off x="380368" y="4182567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DARC Submission Made</a:t>
            </a:r>
          </a:p>
          <a:p>
            <a:r>
              <a:rPr lang="en-CA" sz="12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February 2024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64D8031-498D-F940-FAC4-30D7B11426FB}"/>
              </a:ext>
            </a:extLst>
          </p:cNvPr>
          <p:cNvCxnSpPr>
            <a:cxnSpLocks/>
          </p:cNvCxnSpPr>
          <p:nvPr/>
        </p:nvCxnSpPr>
        <p:spPr>
          <a:xfrm flipV="1">
            <a:off x="675719" y="3875876"/>
            <a:ext cx="0" cy="294371"/>
          </a:xfrm>
          <a:prstGeom prst="straightConnector1">
            <a:avLst/>
          </a:prstGeom>
          <a:ln w="31750">
            <a:solidFill>
              <a:srgbClr val="D2BE9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0401A3E-BFE0-0894-36D5-B5E8C5F9DEA6}"/>
              </a:ext>
            </a:extLst>
          </p:cNvPr>
          <p:cNvSpPr txBox="1"/>
          <p:nvPr/>
        </p:nvSpPr>
        <p:spPr>
          <a:xfrm>
            <a:off x="532449" y="5503546"/>
            <a:ext cx="3489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DARC: Development Application Review Committee</a:t>
            </a:r>
          </a:p>
        </p:txBody>
      </p:sp>
    </p:spTree>
    <p:extLst>
      <p:ext uri="{BB962C8B-B14F-4D97-AF65-F5344CB8AC3E}">
        <p14:creationId xmlns:p14="http://schemas.microsoft.com/office/powerpoint/2010/main" val="3538554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F281BA-02FF-7930-48AC-05D14299932F}"/>
              </a:ext>
            </a:extLst>
          </p:cNvPr>
          <p:cNvSpPr/>
          <p:nvPr/>
        </p:nvSpPr>
        <p:spPr>
          <a:xfrm>
            <a:off x="0" y="0"/>
            <a:ext cx="6096000" cy="6857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B5F6E-E6E9-F645-75CF-E85E9BB599F1}"/>
              </a:ext>
            </a:extLst>
          </p:cNvPr>
          <p:cNvSpPr txBox="1">
            <a:spLocks/>
          </p:cNvSpPr>
          <p:nvPr/>
        </p:nvSpPr>
        <p:spPr>
          <a:xfrm>
            <a:off x="7201714" y="1215766"/>
            <a:ext cx="3873917" cy="4476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Proposal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5B7A60-62C3-22DA-E867-7744DC857C69}"/>
              </a:ext>
            </a:extLst>
          </p:cNvPr>
          <p:cNvSpPr txBox="1">
            <a:spLocks/>
          </p:cNvSpPr>
          <p:nvPr/>
        </p:nvSpPr>
        <p:spPr>
          <a:xfrm>
            <a:off x="6447760" y="865188"/>
            <a:ext cx="689103" cy="9868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4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95E09C-A716-3BC4-7A65-6C137B0642F5}"/>
              </a:ext>
            </a:extLst>
          </p:cNvPr>
          <p:cNvCxnSpPr>
            <a:cxnSpLocks/>
          </p:cNvCxnSpPr>
          <p:nvPr/>
        </p:nvCxnSpPr>
        <p:spPr>
          <a:xfrm flipH="1">
            <a:off x="5986976" y="1874520"/>
            <a:ext cx="10817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0212630-6152-0CBC-B656-CDCDAA330015}"/>
              </a:ext>
            </a:extLst>
          </p:cNvPr>
          <p:cNvSpPr/>
          <p:nvPr/>
        </p:nvSpPr>
        <p:spPr>
          <a:xfrm>
            <a:off x="2352675" y="2835275"/>
            <a:ext cx="2447925" cy="1511300"/>
          </a:xfrm>
          <a:custGeom>
            <a:avLst/>
            <a:gdLst>
              <a:gd name="connsiteX0" fmla="*/ 0 w 2447925"/>
              <a:gd name="connsiteY0" fmla="*/ 781050 h 1511300"/>
              <a:gd name="connsiteX1" fmla="*/ 339725 w 2447925"/>
              <a:gd name="connsiteY1" fmla="*/ 0 h 1511300"/>
              <a:gd name="connsiteX2" fmla="*/ 1828800 w 2447925"/>
              <a:gd name="connsiteY2" fmla="*/ 669925 h 1511300"/>
              <a:gd name="connsiteX3" fmla="*/ 2447925 w 2447925"/>
              <a:gd name="connsiteY3" fmla="*/ 1181100 h 1511300"/>
              <a:gd name="connsiteX4" fmla="*/ 2289175 w 2447925"/>
              <a:gd name="connsiteY4" fmla="*/ 1355725 h 1511300"/>
              <a:gd name="connsiteX5" fmla="*/ 1838325 w 2447925"/>
              <a:gd name="connsiteY5" fmla="*/ 1003300 h 1511300"/>
              <a:gd name="connsiteX6" fmla="*/ 1381125 w 2447925"/>
              <a:gd name="connsiteY6" fmla="*/ 1511300 h 1511300"/>
              <a:gd name="connsiteX7" fmla="*/ 1111250 w 2447925"/>
              <a:gd name="connsiteY7" fmla="*/ 1266825 h 1511300"/>
              <a:gd name="connsiteX8" fmla="*/ 0 w 2447925"/>
              <a:gd name="connsiteY8" fmla="*/ 78105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511300">
                <a:moveTo>
                  <a:pt x="0" y="781050"/>
                </a:moveTo>
                <a:lnTo>
                  <a:pt x="339725" y="0"/>
                </a:lnTo>
                <a:lnTo>
                  <a:pt x="1828800" y="669925"/>
                </a:lnTo>
                <a:lnTo>
                  <a:pt x="2447925" y="1181100"/>
                </a:lnTo>
                <a:lnTo>
                  <a:pt x="2289175" y="1355725"/>
                </a:lnTo>
                <a:lnTo>
                  <a:pt x="1838325" y="1003300"/>
                </a:lnTo>
                <a:lnTo>
                  <a:pt x="1381125" y="1511300"/>
                </a:lnTo>
                <a:lnTo>
                  <a:pt x="1111250" y="1266825"/>
                </a:lnTo>
                <a:lnTo>
                  <a:pt x="0" y="781050"/>
                </a:lnTo>
                <a:close/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white and black logo&#10;&#10;Description automatically generated">
            <a:extLst>
              <a:ext uri="{FF2B5EF4-FFF2-40B4-BE49-F238E27FC236}">
                <a16:creationId xmlns:a16="http://schemas.microsoft.com/office/drawing/2014/main" id="{B7C51681-6F38-37CF-2BF4-B82F41197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" y="6166147"/>
            <a:ext cx="457201" cy="498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A1DB3C-89E5-8EFA-2AAD-6746A3D97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6" y="111982"/>
            <a:ext cx="5887487" cy="3102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52FC37-7A27-FBA7-1AC3-80A35127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765" y="3321119"/>
            <a:ext cx="4458241" cy="3434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269052-A0C3-011A-014C-F112C9F2F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93" y="4069617"/>
            <a:ext cx="891519" cy="6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52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B7591F1-1E4C-4AF6-195C-2A8A69DA3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t="18247" b="12176"/>
          <a:stretch/>
        </p:blipFill>
        <p:spPr>
          <a:xfrm>
            <a:off x="1246421" y="2017701"/>
            <a:ext cx="989575" cy="698523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1F0BC0A6-3DC9-7B44-9175-D11A9DA3E99A}"/>
              </a:ext>
            </a:extLst>
          </p:cNvPr>
          <p:cNvSpPr txBox="1">
            <a:spLocks/>
          </p:cNvSpPr>
          <p:nvPr/>
        </p:nvSpPr>
        <p:spPr>
          <a:xfrm>
            <a:off x="-417458" y="2601006"/>
            <a:ext cx="4163336" cy="620683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>
            <a:lvl1pPr>
              <a:defRPr sz="8650" b="0" i="0">
                <a:solidFill>
                  <a:schemeClr val="bg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12700" marR="5080" algn="ctr"/>
            <a:r>
              <a:rPr lang="en-CA" sz="1500" b="1" dirty="0">
                <a:solidFill>
                  <a:schemeClr val="accent4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Site Area</a:t>
            </a:r>
          </a:p>
          <a:p>
            <a:pPr marL="12700" marR="5080" algn="ctr"/>
            <a:r>
              <a:rPr lang="en-CA" sz="1500" dirty="0">
                <a:solidFill>
                  <a:schemeClr val="accent4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15,840 m</a:t>
            </a:r>
            <a:r>
              <a:rPr kumimoji="0" lang="en-CA" sz="1500" b="0" i="0" u="none" strike="noStrike" kern="1200" cap="none" spc="0" normalizeH="0" baseline="3000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2 </a:t>
            </a:r>
            <a:r>
              <a:rPr lang="en-CA" sz="1600" baseline="30000" dirty="0">
                <a:solidFill>
                  <a:srgbClr val="FFC000">
                    <a:lumMod val="50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 </a:t>
            </a:r>
            <a:r>
              <a:rPr lang="en-CA" sz="1500" dirty="0">
                <a:solidFill>
                  <a:schemeClr val="accent4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(170,500.34 ft</a:t>
            </a:r>
            <a:r>
              <a:rPr lang="en-CA" sz="1500" baseline="30000" dirty="0">
                <a:solidFill>
                  <a:schemeClr val="accent4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2</a:t>
            </a:r>
            <a:r>
              <a:rPr lang="en-CA" sz="1500" dirty="0">
                <a:solidFill>
                  <a:schemeClr val="accent4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)</a:t>
            </a:r>
          </a:p>
        </p:txBody>
      </p:sp>
      <p:pic>
        <p:nvPicPr>
          <p:cNvPr id="13" name="Graphic 12" descr="City with solid fill">
            <a:extLst>
              <a:ext uri="{FF2B5EF4-FFF2-40B4-BE49-F238E27FC236}">
                <a16:creationId xmlns:a16="http://schemas.microsoft.com/office/drawing/2014/main" id="{CA93424B-35C4-983C-0719-BC88D56F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5055" y="1697021"/>
            <a:ext cx="1157112" cy="1157112"/>
          </a:xfrm>
          <a:prstGeom prst="rect">
            <a:avLst/>
          </a:prstGeom>
        </p:spPr>
      </p:pic>
      <p:sp>
        <p:nvSpPr>
          <p:cNvPr id="14" name="object 6">
            <a:extLst>
              <a:ext uri="{FF2B5EF4-FFF2-40B4-BE49-F238E27FC236}">
                <a16:creationId xmlns:a16="http://schemas.microsoft.com/office/drawing/2014/main" id="{966FC0AA-EB41-936A-51F2-5CEDF5B42F94}"/>
              </a:ext>
            </a:extLst>
          </p:cNvPr>
          <p:cNvSpPr txBox="1">
            <a:spLocks/>
          </p:cNvSpPr>
          <p:nvPr/>
        </p:nvSpPr>
        <p:spPr>
          <a:xfrm>
            <a:off x="990400" y="2592372"/>
            <a:ext cx="6466420" cy="1082348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>
            <a:lvl1pPr>
              <a:defRPr sz="8650" b="0" i="0">
                <a:solidFill>
                  <a:schemeClr val="bg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12700" marR="5080" algn="ctr"/>
            <a:r>
              <a:rPr lang="en-CA" sz="1500" b="1" dirty="0">
                <a:solidFill>
                  <a:schemeClr val="accent4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Height</a:t>
            </a:r>
            <a:endParaRPr lang="en-CA" sz="1500" dirty="0">
              <a:solidFill>
                <a:schemeClr val="accent4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Arial Narrow"/>
            </a:endParaRPr>
          </a:p>
          <a:p>
            <a:pPr marL="12700" marR="5080" algn="ctr"/>
            <a:r>
              <a:rPr lang="en-CA" sz="1500" dirty="0">
                <a:solidFill>
                  <a:schemeClr val="accent4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13-storeys (43.40 m)</a:t>
            </a:r>
          </a:p>
          <a:p>
            <a:pPr marL="12700" marR="5080" algn="ctr"/>
            <a:r>
              <a:rPr lang="en-CA" sz="1500" dirty="0">
                <a:solidFill>
                  <a:schemeClr val="accent4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18-storeys (58.90 m)</a:t>
            </a:r>
          </a:p>
          <a:p>
            <a:pPr marL="12700" marR="5080" algn="ctr"/>
            <a:r>
              <a:rPr lang="en-CA" sz="1500" dirty="0">
                <a:solidFill>
                  <a:schemeClr val="accent4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22-storeys (71.40 m)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974111-6EEC-151D-010F-D9C867D72381}"/>
              </a:ext>
            </a:extLst>
          </p:cNvPr>
          <p:cNvGrpSpPr/>
          <p:nvPr/>
        </p:nvGrpSpPr>
        <p:grpSpPr>
          <a:xfrm>
            <a:off x="4862964" y="4053153"/>
            <a:ext cx="2583821" cy="1828306"/>
            <a:chOff x="4042227" y="4309554"/>
            <a:chExt cx="2583821" cy="1828306"/>
          </a:xfrm>
        </p:grpSpPr>
        <p:pic>
          <p:nvPicPr>
            <p:cNvPr id="46" name="Graphic 45" descr="Car with solid fill">
              <a:extLst>
                <a:ext uri="{FF2B5EF4-FFF2-40B4-BE49-F238E27FC236}">
                  <a16:creationId xmlns:a16="http://schemas.microsoft.com/office/drawing/2014/main" id="{32BA7577-854B-9958-00CF-C6943E25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22552" y="4309554"/>
              <a:ext cx="1041908" cy="1041908"/>
            </a:xfrm>
            <a:prstGeom prst="rect">
              <a:avLst/>
            </a:prstGeom>
          </p:spPr>
        </p:pic>
        <p:sp>
          <p:nvSpPr>
            <p:cNvPr id="48" name="object 6">
              <a:extLst>
                <a:ext uri="{FF2B5EF4-FFF2-40B4-BE49-F238E27FC236}">
                  <a16:creationId xmlns:a16="http://schemas.microsoft.com/office/drawing/2014/main" id="{277B1A01-64B9-0067-3353-A1243A41DB69}"/>
                </a:ext>
              </a:extLst>
            </p:cNvPr>
            <p:cNvSpPr txBox="1">
              <a:spLocks/>
            </p:cNvSpPr>
            <p:nvPr/>
          </p:nvSpPr>
          <p:spPr>
            <a:xfrm>
              <a:off x="4042227" y="5055512"/>
              <a:ext cx="2583821" cy="1082348"/>
            </a:xfrm>
            <a:prstGeom prst="rect">
              <a:avLst/>
            </a:prstGeom>
          </p:spPr>
          <p:txBody>
            <a:bodyPr vert="horz" wrap="square" lIns="0" tIns="157480" rIns="0" bIns="0" rtlCol="0">
              <a:spAutoFit/>
            </a:bodyPr>
            <a:lstStyle>
              <a:lvl1pPr>
                <a:defRPr sz="8650" b="0" i="0">
                  <a:solidFill>
                    <a:schemeClr val="bg1"/>
                  </a:solidFill>
                  <a:latin typeface="Gill Sans MT"/>
                  <a:ea typeface="+mj-ea"/>
                  <a:cs typeface="Gill Sans MT"/>
                </a:defRPr>
              </a:lvl1pPr>
            </a:lstStyle>
            <a:p>
              <a:pPr marL="12700" marR="5080" algn="ctr"/>
              <a:r>
                <a:rPr lang="en-CA" sz="1500" b="1" dirty="0">
                  <a:solidFill>
                    <a:schemeClr val="accent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597 parking spaces</a:t>
              </a:r>
            </a:p>
            <a:p>
              <a:pPr marL="12700" marR="5080" algn="ctr"/>
              <a:r>
                <a:rPr lang="en-CA" sz="1500" dirty="0">
                  <a:solidFill>
                    <a:schemeClr val="accent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454 resident </a:t>
              </a:r>
            </a:p>
            <a:p>
              <a:pPr marL="12700" marR="5080" algn="ctr"/>
              <a:r>
                <a:rPr lang="en-CA" sz="1500" dirty="0">
                  <a:solidFill>
                    <a:schemeClr val="accent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143 visitor/retail</a:t>
              </a:r>
            </a:p>
            <a:p>
              <a:pPr marL="12700" marR="5080" algn="ctr"/>
              <a:endParaRPr lang="en-CA" sz="1500" dirty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endParaRPr>
            </a:p>
          </p:txBody>
        </p:sp>
      </p:grpSp>
      <p:pic>
        <p:nvPicPr>
          <p:cNvPr id="17" name="Graphic 16" descr="Home with solid fill">
            <a:extLst>
              <a:ext uri="{FF2B5EF4-FFF2-40B4-BE49-F238E27FC236}">
                <a16:creationId xmlns:a16="http://schemas.microsoft.com/office/drawing/2014/main" id="{BDB4EA53-FE6F-CD37-D092-F85AD6234D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6804" y="3928257"/>
            <a:ext cx="1286378" cy="9709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5F8999-CF5C-EEE9-B15C-87F2051E5E4D}"/>
              </a:ext>
            </a:extLst>
          </p:cNvPr>
          <p:cNvSpPr txBox="1"/>
          <p:nvPr/>
        </p:nvSpPr>
        <p:spPr>
          <a:xfrm>
            <a:off x="1071613" y="5095061"/>
            <a:ext cx="15671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l"/>
            <a:r>
              <a:rPr lang="en-CA" sz="1500" dirty="0">
                <a:solidFill>
                  <a:schemeClr val="accent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43,140.38 m</a:t>
            </a:r>
            <a:r>
              <a:rPr lang="en-CA" sz="1500" baseline="30000" dirty="0">
                <a:solidFill>
                  <a:schemeClr val="accent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2</a:t>
            </a:r>
            <a:r>
              <a:rPr lang="en-CA" sz="1500" dirty="0">
                <a:solidFill>
                  <a:schemeClr val="accent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 (464,359.18 ft</a:t>
            </a:r>
            <a:r>
              <a:rPr lang="en-CA" sz="1500" baseline="30000" dirty="0">
                <a:solidFill>
                  <a:schemeClr val="accent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2</a:t>
            </a:r>
            <a:r>
              <a:rPr lang="en-CA" sz="1500" dirty="0">
                <a:solidFill>
                  <a:schemeClr val="accent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)</a:t>
            </a:r>
            <a:endParaRPr lang="en-CA" sz="1500" baseline="30000" dirty="0">
              <a:solidFill>
                <a:schemeClr val="accent2">
                  <a:lumMod val="7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Arial Narrow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81E0F8-AF29-1347-3F33-4D9310C40AEB}"/>
              </a:ext>
            </a:extLst>
          </p:cNvPr>
          <p:cNvSpPr txBox="1"/>
          <p:nvPr/>
        </p:nvSpPr>
        <p:spPr>
          <a:xfrm>
            <a:off x="1134655" y="4864959"/>
            <a:ext cx="16282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l"/>
            <a:r>
              <a:rPr lang="en-CA" sz="1500" b="1" dirty="0">
                <a:solidFill>
                  <a:schemeClr val="accent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Residential</a:t>
            </a:r>
          </a:p>
        </p:txBody>
      </p:sp>
      <p:pic>
        <p:nvPicPr>
          <p:cNvPr id="1026" name="Picture 2" descr="understanding density | densityarchitecture">
            <a:extLst>
              <a:ext uri="{FF2B5EF4-FFF2-40B4-BE49-F238E27FC236}">
                <a16:creationId xmlns:a16="http://schemas.microsoft.com/office/drawing/2014/main" id="{EA8639AB-7A15-6C6F-7968-F9242CE5E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t="26549" r="69622" b="7290"/>
          <a:stretch/>
        </p:blipFill>
        <p:spPr bwMode="auto">
          <a:xfrm>
            <a:off x="6376805" y="1798264"/>
            <a:ext cx="1106410" cy="108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object 6">
            <a:extLst>
              <a:ext uri="{FF2B5EF4-FFF2-40B4-BE49-F238E27FC236}">
                <a16:creationId xmlns:a16="http://schemas.microsoft.com/office/drawing/2014/main" id="{299BFB21-EB40-5861-9CFC-DE922C769E9E}"/>
              </a:ext>
            </a:extLst>
          </p:cNvPr>
          <p:cNvSpPr txBox="1">
            <a:spLocks/>
          </p:cNvSpPr>
          <p:nvPr/>
        </p:nvSpPr>
        <p:spPr>
          <a:xfrm>
            <a:off x="3645055" y="2604677"/>
            <a:ext cx="6466420" cy="620683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>
            <a:lvl1pPr>
              <a:defRPr sz="8650" b="0" i="0">
                <a:solidFill>
                  <a:schemeClr val="bg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12700" marR="5080" algn="ctr"/>
            <a:r>
              <a:rPr lang="en-CA" sz="1500" b="1" dirty="0">
                <a:solidFill>
                  <a:schemeClr val="accent4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Floor Space Index (FSI)</a:t>
            </a:r>
          </a:p>
          <a:p>
            <a:pPr marL="12700" marR="5080" algn="ctr"/>
            <a:r>
              <a:rPr lang="en-CA" sz="1500" dirty="0">
                <a:solidFill>
                  <a:schemeClr val="accent4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2.91</a:t>
            </a:r>
          </a:p>
        </p:txBody>
      </p:sp>
      <p:pic>
        <p:nvPicPr>
          <p:cNvPr id="22" name="Picture 2" descr="Studio Apartment Icon - Free PNG &amp; SVG 1018117 - Noun Project">
            <a:extLst>
              <a:ext uri="{FF2B5EF4-FFF2-40B4-BE49-F238E27FC236}">
                <a16:creationId xmlns:a16="http://schemas.microsoft.com/office/drawing/2014/main" id="{EECEFBDB-3BE0-85E0-71C7-2161215E4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320" y="1729763"/>
            <a:ext cx="1041908" cy="10419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230C6BB-7AD6-1012-1A76-6A58B15FD3F4}"/>
              </a:ext>
            </a:extLst>
          </p:cNvPr>
          <p:cNvSpPr txBox="1"/>
          <p:nvPr/>
        </p:nvSpPr>
        <p:spPr>
          <a:xfrm>
            <a:off x="7880671" y="2716224"/>
            <a:ext cx="27904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/>
            <a:r>
              <a:rPr lang="en-CA" sz="1500" b="1" dirty="0">
                <a:solidFill>
                  <a:schemeClr val="bg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592 Dwelling Units</a:t>
            </a:r>
          </a:p>
          <a:p>
            <a:pPr marL="12700" marR="5080" algn="ctr"/>
            <a:r>
              <a:rPr lang="en-CA" sz="1300" dirty="0">
                <a:solidFill>
                  <a:schemeClr val="bg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13 townhouses</a:t>
            </a:r>
          </a:p>
          <a:p>
            <a:pPr marL="12700" marR="5080" algn="ctr"/>
            <a:r>
              <a:rPr lang="en-CA" sz="1300" dirty="0">
                <a:solidFill>
                  <a:schemeClr val="bg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30 Studios (6%)</a:t>
            </a:r>
          </a:p>
          <a:p>
            <a:pPr marL="12700" marR="5080" algn="ctr"/>
            <a:r>
              <a:rPr lang="en-CA" sz="1300" dirty="0">
                <a:solidFill>
                  <a:schemeClr val="bg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319 one-bedrooms (53%)</a:t>
            </a:r>
          </a:p>
          <a:p>
            <a:pPr marL="12700" marR="5080" algn="ctr"/>
            <a:r>
              <a:rPr lang="en-CA" sz="1300" dirty="0">
                <a:solidFill>
                  <a:schemeClr val="bg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211 two-bedrooms (35%)</a:t>
            </a:r>
          </a:p>
          <a:p>
            <a:pPr marL="12700" marR="5080" algn="ctr"/>
            <a:r>
              <a:rPr lang="en-CA" sz="1300" dirty="0">
                <a:solidFill>
                  <a:schemeClr val="bg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32 three-bedrooms (6%)</a:t>
            </a:r>
          </a:p>
          <a:p>
            <a:pPr marL="12700" marR="5080" algn="l"/>
            <a:endParaRPr lang="en-CA" sz="1500" b="1" baseline="30000" dirty="0">
              <a:solidFill>
                <a:schemeClr val="bg2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Arial Narrow"/>
            </a:endParaRPr>
          </a:p>
        </p:txBody>
      </p:sp>
      <p:pic>
        <p:nvPicPr>
          <p:cNvPr id="5" name="Graphic 4" descr="Store with solid fill">
            <a:extLst>
              <a:ext uri="{FF2B5EF4-FFF2-40B4-BE49-F238E27FC236}">
                <a16:creationId xmlns:a16="http://schemas.microsoft.com/office/drawing/2014/main" id="{191A69AD-613B-5D1A-6E8F-680B882A8E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74825" y="3955914"/>
            <a:ext cx="977817" cy="977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AD9B45-4E67-27F2-6028-BFB42B75F164}"/>
              </a:ext>
            </a:extLst>
          </p:cNvPr>
          <p:cNvSpPr txBox="1"/>
          <p:nvPr/>
        </p:nvSpPr>
        <p:spPr>
          <a:xfrm>
            <a:off x="3562854" y="4892616"/>
            <a:ext cx="16282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l"/>
            <a:r>
              <a:rPr lang="en-CA" sz="15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Retail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97D80-B217-BEA8-1D6D-4852043D274E}"/>
              </a:ext>
            </a:extLst>
          </p:cNvPr>
          <p:cNvSpPr txBox="1"/>
          <p:nvPr/>
        </p:nvSpPr>
        <p:spPr>
          <a:xfrm>
            <a:off x="3342667" y="5110890"/>
            <a:ext cx="15202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/>
            <a:r>
              <a:rPr lang="en-CA" sz="150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2,884.31 m</a:t>
            </a:r>
            <a:r>
              <a:rPr lang="en-CA" sz="1500" baseline="3000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2</a:t>
            </a:r>
            <a:r>
              <a:rPr lang="en-CA" sz="1500" baseline="30000" dirty="0">
                <a:solidFill>
                  <a:schemeClr val="accent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 </a:t>
            </a:r>
          </a:p>
          <a:p>
            <a:pPr marL="12700" marR="5080"/>
            <a:r>
              <a:rPr lang="en-CA" sz="150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(31,046.45 ft</a:t>
            </a:r>
            <a:r>
              <a:rPr lang="en-CA" sz="1500" baseline="30000" dirty="0">
                <a:solidFill>
                  <a:schemeClr val="accent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 </a:t>
            </a:r>
            <a:r>
              <a:rPr lang="en-CA" sz="1500" baseline="3000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2</a:t>
            </a:r>
            <a:r>
              <a:rPr lang="en-CA" sz="150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)</a:t>
            </a:r>
            <a:endParaRPr lang="en-CA" sz="1500" baseline="30000" dirty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 Narrow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32AD71-D4D2-4E30-6435-6090BEAC1961}"/>
              </a:ext>
            </a:extLst>
          </p:cNvPr>
          <p:cNvGrpSpPr/>
          <p:nvPr/>
        </p:nvGrpSpPr>
        <p:grpSpPr>
          <a:xfrm>
            <a:off x="6768250" y="4150796"/>
            <a:ext cx="2583821" cy="1751490"/>
            <a:chOff x="7146152" y="4305228"/>
            <a:chExt cx="2583821" cy="1751490"/>
          </a:xfrm>
        </p:grpSpPr>
        <p:pic>
          <p:nvPicPr>
            <p:cNvPr id="16" name="Graphic 15" descr="Cycling with solid fill">
              <a:extLst>
                <a:ext uri="{FF2B5EF4-FFF2-40B4-BE49-F238E27FC236}">
                  <a16:creationId xmlns:a16="http://schemas.microsoft.com/office/drawing/2014/main" id="{BFB3EEE4-A44C-5512-9977-44BE51E22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95355" y="4305228"/>
              <a:ext cx="795212" cy="795212"/>
            </a:xfrm>
            <a:prstGeom prst="rect">
              <a:avLst/>
            </a:prstGeom>
          </p:spPr>
        </p:pic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BB7F16FB-4D45-DAA4-14BF-B00566AB44AC}"/>
                </a:ext>
              </a:extLst>
            </p:cNvPr>
            <p:cNvSpPr txBox="1">
              <a:spLocks/>
            </p:cNvSpPr>
            <p:nvPr/>
          </p:nvSpPr>
          <p:spPr>
            <a:xfrm>
              <a:off x="7146152" y="4974370"/>
              <a:ext cx="2583821" cy="1082348"/>
            </a:xfrm>
            <a:prstGeom prst="rect">
              <a:avLst/>
            </a:prstGeom>
          </p:spPr>
          <p:txBody>
            <a:bodyPr vert="horz" wrap="square" lIns="0" tIns="157480" rIns="0" bIns="0" rtlCol="0">
              <a:spAutoFit/>
            </a:bodyPr>
            <a:lstStyle>
              <a:lvl1pPr>
                <a:defRPr sz="8650" b="0" i="0">
                  <a:solidFill>
                    <a:schemeClr val="bg1"/>
                  </a:solidFill>
                  <a:latin typeface="Gill Sans MT"/>
                  <a:ea typeface="+mj-ea"/>
                  <a:cs typeface="Gill Sans MT"/>
                </a:defRPr>
              </a:lvl1pPr>
            </a:lstStyle>
            <a:p>
              <a:pPr marL="12700" marR="5080" algn="ctr"/>
              <a:r>
                <a:rPr lang="en-CA" sz="15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401 Bicycle </a:t>
              </a:r>
            </a:p>
            <a:p>
              <a:pPr marL="12700" marR="5080" algn="ctr"/>
              <a:r>
                <a:rPr lang="en-CA" sz="15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parking spaces</a:t>
              </a:r>
            </a:p>
            <a:p>
              <a:pPr marL="12700" marR="5080" algn="ctr"/>
              <a:r>
                <a:rPr lang="en-CA" sz="15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361 Long-term</a:t>
              </a:r>
            </a:p>
            <a:p>
              <a:pPr marL="12700" marR="5080" algn="ctr"/>
              <a:r>
                <a:rPr lang="en-CA" sz="15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40 Short-term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DF9268-DE3F-303C-330A-9CB2913C52A8}"/>
              </a:ext>
            </a:extLst>
          </p:cNvPr>
          <p:cNvGrpSpPr/>
          <p:nvPr/>
        </p:nvGrpSpPr>
        <p:grpSpPr>
          <a:xfrm>
            <a:off x="9057266" y="3928257"/>
            <a:ext cx="2790448" cy="2218917"/>
            <a:chOff x="9110032" y="4036550"/>
            <a:chExt cx="2790448" cy="2218917"/>
          </a:xfrm>
        </p:grpSpPr>
        <p:pic>
          <p:nvPicPr>
            <p:cNvPr id="23" name="Graphic 22" descr="Park scene with solid fill">
              <a:extLst>
                <a:ext uri="{FF2B5EF4-FFF2-40B4-BE49-F238E27FC236}">
                  <a16:creationId xmlns:a16="http://schemas.microsoft.com/office/drawing/2014/main" id="{8DF62D67-B8BB-1F1E-586B-54E4D2F67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80990" y="4036550"/>
              <a:ext cx="1041907" cy="1041907"/>
            </a:xfrm>
            <a:prstGeom prst="rect">
              <a:avLst/>
            </a:prstGeom>
          </p:spPr>
        </p:pic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15B77638-D0D9-F70C-5423-BB0D81C45B05}"/>
                </a:ext>
              </a:extLst>
            </p:cNvPr>
            <p:cNvSpPr txBox="1">
              <a:spLocks/>
            </p:cNvSpPr>
            <p:nvPr/>
          </p:nvSpPr>
          <p:spPr>
            <a:xfrm>
              <a:off x="9110032" y="4942287"/>
              <a:ext cx="2790448" cy="1313180"/>
            </a:xfrm>
            <a:prstGeom prst="rect">
              <a:avLst/>
            </a:prstGeom>
          </p:spPr>
          <p:txBody>
            <a:bodyPr vert="horz" wrap="square" lIns="0" tIns="157480" rIns="0" bIns="0" rtlCol="0">
              <a:spAutoFit/>
            </a:bodyPr>
            <a:lstStyle>
              <a:lvl1pPr>
                <a:defRPr sz="8650" b="0" i="0">
                  <a:solidFill>
                    <a:schemeClr val="bg1"/>
                  </a:solidFill>
                  <a:latin typeface="Gill Sans MT"/>
                  <a:ea typeface="+mj-ea"/>
                  <a:cs typeface="Gill Sans MT"/>
                </a:defRPr>
              </a:lvl1pPr>
            </a:lstStyle>
            <a:p>
              <a:pPr marL="12700" marR="5080" algn="ctr"/>
              <a:r>
                <a:rPr lang="en-CA" sz="1500" b="1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Amenity Space</a:t>
              </a:r>
            </a:p>
            <a:p>
              <a:pPr marL="12700" marR="5080" algn="ctr"/>
              <a:r>
                <a:rPr lang="en-CA" sz="15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Indoor: 1,433.10 m</a:t>
              </a:r>
              <a:r>
                <a:rPr lang="en-CA" sz="1500" baseline="300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2</a:t>
              </a:r>
              <a:r>
                <a:rPr lang="en-CA" sz="15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 (15,425 ft</a:t>
              </a:r>
              <a:r>
                <a:rPr lang="en-CA" sz="1500" baseline="300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2</a:t>
              </a:r>
              <a:r>
                <a:rPr lang="en-CA" sz="15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)</a:t>
              </a:r>
            </a:p>
            <a:p>
              <a:pPr marL="12700" marR="5080" algn="ctr"/>
              <a:r>
                <a:rPr lang="en-CA" sz="15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Outdoor: 1,906.91 m</a:t>
              </a:r>
              <a:r>
                <a:rPr lang="en-CA" sz="1500" baseline="300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2</a:t>
              </a:r>
              <a:r>
                <a:rPr lang="en-CA" sz="15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 (20,525 ft</a:t>
              </a:r>
              <a:r>
                <a:rPr lang="en-CA" sz="1500" baseline="300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2</a:t>
              </a:r>
              <a:r>
                <a:rPr lang="en-CA" sz="15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)</a:t>
              </a:r>
            </a:p>
            <a:p>
              <a:pPr marL="12700" marR="5080" algn="ctr"/>
              <a:r>
                <a:rPr lang="en-CA" sz="15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Total: 3,340.01m</a:t>
              </a:r>
              <a:r>
                <a:rPr lang="en-CA" sz="1500" baseline="30000" dirty="0">
                  <a:solidFill>
                    <a:schemeClr val="accent2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 </a:t>
              </a:r>
              <a:r>
                <a:rPr lang="en-CA" sz="1500" baseline="300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2</a:t>
              </a:r>
              <a:r>
                <a:rPr lang="en-CA" sz="15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 (35,951 ft</a:t>
              </a:r>
              <a:r>
                <a:rPr lang="en-CA" sz="1500" baseline="30000" dirty="0">
                  <a:solidFill>
                    <a:schemeClr val="accent2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 </a:t>
              </a:r>
              <a:r>
                <a:rPr lang="en-CA" sz="1500" baseline="300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2</a:t>
              </a:r>
              <a:r>
                <a:rPr lang="en-CA" sz="15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)</a:t>
              </a:r>
            </a:p>
            <a:p>
              <a:pPr marL="12700" marR="5080" algn="ctr"/>
              <a:r>
                <a:rPr lang="en-CA" sz="1500" dirty="0">
                  <a:solidFill>
                    <a:schemeClr val="accent6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 Narrow"/>
                </a:rPr>
                <a:t>Collective 5.64/unit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F457C7-A420-5FA6-B42F-F845C6DEBB10}"/>
              </a:ext>
            </a:extLst>
          </p:cNvPr>
          <p:cNvSpPr txBox="1"/>
          <p:nvPr/>
        </p:nvSpPr>
        <p:spPr>
          <a:xfrm>
            <a:off x="1860642" y="5790829"/>
            <a:ext cx="231538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l"/>
            <a:r>
              <a:rPr lang="en-CA" sz="1500" b="1" dirty="0"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Total Gross Floor Area</a:t>
            </a:r>
          </a:p>
          <a:p>
            <a:pPr marL="12700" marR="5080" algn="ctr"/>
            <a:r>
              <a:rPr lang="en-CA" sz="1500" dirty="0"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46,024.69m</a:t>
            </a:r>
            <a:r>
              <a:rPr lang="en-CA" sz="1500" baseline="30000" dirty="0">
                <a:solidFill>
                  <a:schemeClr val="accent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 </a:t>
            </a:r>
            <a:r>
              <a:rPr lang="en-CA" sz="1500" baseline="30000" dirty="0"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2</a:t>
            </a:r>
            <a:r>
              <a:rPr lang="en-CA" sz="1500" dirty="0"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 </a:t>
            </a:r>
          </a:p>
          <a:p>
            <a:pPr marL="12700" marR="5080" algn="ctr"/>
            <a:r>
              <a:rPr lang="en-CA" sz="1500" dirty="0"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(495,409.75 ft</a:t>
            </a:r>
            <a:r>
              <a:rPr lang="en-CA" sz="1500" baseline="30000" dirty="0">
                <a:solidFill>
                  <a:schemeClr val="accent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 </a:t>
            </a:r>
            <a:r>
              <a:rPr lang="en-CA" sz="1500" baseline="30000" dirty="0"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2</a:t>
            </a:r>
            <a:r>
              <a:rPr lang="en-CA" sz="1500" dirty="0">
                <a:latin typeface="Roboto Light" panose="02000000000000000000" pitchFamily="2" charset="0"/>
                <a:ea typeface="Roboto Light" panose="02000000000000000000" pitchFamily="2" charset="0"/>
                <a:cs typeface="Arial Narrow"/>
              </a:rPr>
              <a:t>)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DA2C94A7-B7F6-DA1A-82E7-B06A8BBB2183}"/>
              </a:ext>
            </a:extLst>
          </p:cNvPr>
          <p:cNvSpPr/>
          <p:nvPr/>
        </p:nvSpPr>
        <p:spPr>
          <a:xfrm rot="5400000">
            <a:off x="2721639" y="3717014"/>
            <a:ext cx="323165" cy="3959483"/>
          </a:xfrm>
          <a:prstGeom prst="rightBrace">
            <a:avLst>
              <a:gd name="adj1" fmla="val 8333"/>
              <a:gd name="adj2" fmla="val 49191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66D9A0-ABD9-EEAE-B062-627A252BD39E}"/>
              </a:ext>
            </a:extLst>
          </p:cNvPr>
          <p:cNvSpPr txBox="1">
            <a:spLocks/>
          </p:cNvSpPr>
          <p:nvPr/>
        </p:nvSpPr>
        <p:spPr>
          <a:xfrm>
            <a:off x="661000" y="729703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Project Statistics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938DEF-0F0A-854C-F39A-3D1072B9C6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200" y="6187255"/>
            <a:ext cx="735307" cy="5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75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673FAB-B161-7638-271E-67D6B99897FF}"/>
              </a:ext>
            </a:extLst>
          </p:cNvPr>
          <p:cNvSpPr/>
          <p:nvPr/>
        </p:nvSpPr>
        <p:spPr>
          <a:xfrm>
            <a:off x="2238375" y="390525"/>
            <a:ext cx="39624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2A3468-EE32-F05B-CC0B-B11384EC4E70}"/>
              </a:ext>
            </a:extLst>
          </p:cNvPr>
          <p:cNvSpPr txBox="1">
            <a:spLocks/>
          </p:cNvSpPr>
          <p:nvPr/>
        </p:nvSpPr>
        <p:spPr>
          <a:xfrm>
            <a:off x="661000" y="651883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Site Plan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D8CE1-A549-FF31-E92D-ACACE8D1E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17" y="1153331"/>
            <a:ext cx="10356715" cy="5569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069161-54D7-D5BD-7022-12AEE13C6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8" y="5485051"/>
            <a:ext cx="891519" cy="62087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F91CA07-9B01-22C8-0346-F1EA3F601BA1}"/>
              </a:ext>
            </a:extLst>
          </p:cNvPr>
          <p:cNvSpPr/>
          <p:nvPr/>
        </p:nvSpPr>
        <p:spPr>
          <a:xfrm>
            <a:off x="1472007" y="2652713"/>
            <a:ext cx="390131" cy="19526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1432298-12E2-0AB9-75EF-8371AFF5872B}"/>
              </a:ext>
            </a:extLst>
          </p:cNvPr>
          <p:cNvSpPr/>
          <p:nvPr/>
        </p:nvSpPr>
        <p:spPr>
          <a:xfrm rot="16200000">
            <a:off x="4131666" y="5707383"/>
            <a:ext cx="390131" cy="19526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96B7440-4197-422E-DD5F-F83219C1D674}"/>
              </a:ext>
            </a:extLst>
          </p:cNvPr>
          <p:cNvSpPr/>
          <p:nvPr/>
        </p:nvSpPr>
        <p:spPr>
          <a:xfrm rot="5400000">
            <a:off x="6200774" y="2707288"/>
            <a:ext cx="195261" cy="19526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7722EF5-AAB0-3E77-AFBC-657153E2D4F6}"/>
              </a:ext>
            </a:extLst>
          </p:cNvPr>
          <p:cNvSpPr/>
          <p:nvPr/>
        </p:nvSpPr>
        <p:spPr>
          <a:xfrm rot="10800000">
            <a:off x="3809999" y="3388327"/>
            <a:ext cx="195261" cy="19526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6330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09EB1-7036-CCF4-8A58-02C5B34CA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868E37-B704-ED2B-58BE-9D975A0F2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56994"/>
            <a:ext cx="10699750" cy="57895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3B94E0-5822-C9BC-801D-5858248F5163}"/>
              </a:ext>
            </a:extLst>
          </p:cNvPr>
          <p:cNvSpPr/>
          <p:nvPr/>
        </p:nvSpPr>
        <p:spPr>
          <a:xfrm>
            <a:off x="2238375" y="390525"/>
            <a:ext cx="39624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36954-FCE6-FE7D-DEC5-CCB3DEC8FC0C}"/>
              </a:ext>
            </a:extLst>
          </p:cNvPr>
          <p:cNvSpPr txBox="1">
            <a:spLocks/>
          </p:cNvSpPr>
          <p:nvPr/>
        </p:nvSpPr>
        <p:spPr>
          <a:xfrm>
            <a:off x="661000" y="651883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P2 Level Plan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D36ED-B12D-8233-C6BA-E54FAB622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72" y="6113701"/>
            <a:ext cx="891519" cy="6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30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1B7CF-146F-CE73-8649-76ADE4FE7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D8CD1E-5142-F78B-37E3-FE5E595E8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11" y="742950"/>
            <a:ext cx="10454289" cy="57895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515623-2D2B-C4BA-05F0-4E13391B6105}"/>
              </a:ext>
            </a:extLst>
          </p:cNvPr>
          <p:cNvSpPr/>
          <p:nvPr/>
        </p:nvSpPr>
        <p:spPr>
          <a:xfrm>
            <a:off x="2238375" y="390525"/>
            <a:ext cx="39624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36C5DB-C7C4-FEB7-BD0D-F587508CD7A2}"/>
              </a:ext>
            </a:extLst>
          </p:cNvPr>
          <p:cNvSpPr txBox="1">
            <a:spLocks/>
          </p:cNvSpPr>
          <p:nvPr/>
        </p:nvSpPr>
        <p:spPr>
          <a:xfrm>
            <a:off x="661000" y="651883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P1 Level Plan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F6722-96D7-F2E9-8C49-4F4C05C18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72" y="6113701"/>
            <a:ext cx="891519" cy="6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0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F15BC-2691-27B7-B322-5534B0B7A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B5E198-A162-7DF3-614B-D2CA67A9C671}"/>
              </a:ext>
            </a:extLst>
          </p:cNvPr>
          <p:cNvSpPr/>
          <p:nvPr/>
        </p:nvSpPr>
        <p:spPr>
          <a:xfrm>
            <a:off x="0" y="0"/>
            <a:ext cx="6096000" cy="6857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A10F0-B32B-B3C0-1655-8B708C6174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r="17031"/>
          <a:stretch/>
        </p:blipFill>
        <p:spPr>
          <a:xfrm>
            <a:off x="139860" y="111369"/>
            <a:ext cx="5827112" cy="6635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79B90-D8CB-E4EB-BE07-109704A768FA}"/>
              </a:ext>
            </a:extLst>
          </p:cNvPr>
          <p:cNvSpPr txBox="1">
            <a:spLocks/>
          </p:cNvSpPr>
          <p:nvPr/>
        </p:nvSpPr>
        <p:spPr>
          <a:xfrm>
            <a:off x="6449442" y="917451"/>
            <a:ext cx="3873917" cy="4476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chemeClr val="bg1"/>
              </a:solidFill>
            </a:endParaRPr>
          </a:p>
          <a:p>
            <a:r>
              <a:rPr lang="en-CA" sz="3200" dirty="0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A6438D-E831-06DC-76C8-2F47AC22BBF6}"/>
              </a:ext>
            </a:extLst>
          </p:cNvPr>
          <p:cNvCxnSpPr>
            <a:cxnSpLocks/>
          </p:cNvCxnSpPr>
          <p:nvPr/>
        </p:nvCxnSpPr>
        <p:spPr>
          <a:xfrm flipH="1">
            <a:off x="5986976" y="1874520"/>
            <a:ext cx="10817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B2747-AC59-B910-1FB6-D8E9A058F5EB}"/>
              </a:ext>
            </a:extLst>
          </p:cNvPr>
          <p:cNvSpPr txBox="1">
            <a:spLocks/>
          </p:cNvSpPr>
          <p:nvPr/>
        </p:nvSpPr>
        <p:spPr>
          <a:xfrm>
            <a:off x="6792311" y="2226876"/>
            <a:ext cx="8681840" cy="42337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Existing Site Context 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Planning Policy Context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Overall Planning Process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Proposal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Comments/Questions</a:t>
            </a:r>
          </a:p>
        </p:txBody>
      </p:sp>
    </p:spTree>
    <p:extLst>
      <p:ext uri="{BB962C8B-B14F-4D97-AF65-F5344CB8AC3E}">
        <p14:creationId xmlns:p14="http://schemas.microsoft.com/office/powerpoint/2010/main" val="2594686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EE3B8-C98D-E1E6-6E01-4D357916C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C7F4AA-A181-A6C9-163E-955E9E688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70647"/>
            <a:ext cx="9753600" cy="56091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BDBCF0-FE0D-C27C-DBA8-FAEF83FFFEFA}"/>
              </a:ext>
            </a:extLst>
          </p:cNvPr>
          <p:cNvSpPr txBox="1">
            <a:spLocks/>
          </p:cNvSpPr>
          <p:nvPr/>
        </p:nvSpPr>
        <p:spPr>
          <a:xfrm>
            <a:off x="661000" y="651883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Ground Floor Plan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B8F741-DC52-E9E9-3697-4F13A378F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40" y="5523151"/>
            <a:ext cx="891519" cy="62087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784284D-D0BA-35F6-F9B4-6436E325D5EE}"/>
              </a:ext>
            </a:extLst>
          </p:cNvPr>
          <p:cNvSpPr/>
          <p:nvPr/>
        </p:nvSpPr>
        <p:spPr>
          <a:xfrm>
            <a:off x="1543344" y="1826100"/>
            <a:ext cx="390131" cy="19526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8294957-6255-813A-84C3-F1915D05C117}"/>
              </a:ext>
            </a:extLst>
          </p:cNvPr>
          <p:cNvSpPr/>
          <p:nvPr/>
        </p:nvSpPr>
        <p:spPr>
          <a:xfrm rot="16200000">
            <a:off x="4773692" y="5425519"/>
            <a:ext cx="390131" cy="19526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6DFC509-85CC-03FC-DB0E-3638AA9942AB}"/>
              </a:ext>
            </a:extLst>
          </p:cNvPr>
          <p:cNvSpPr/>
          <p:nvPr/>
        </p:nvSpPr>
        <p:spPr>
          <a:xfrm rot="10800000">
            <a:off x="4264611" y="2744285"/>
            <a:ext cx="255508" cy="19526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F4076F6-8B21-F17F-F063-B42172A6D377}"/>
              </a:ext>
            </a:extLst>
          </p:cNvPr>
          <p:cNvSpPr/>
          <p:nvPr/>
        </p:nvSpPr>
        <p:spPr>
          <a:xfrm rot="5400000">
            <a:off x="7354763" y="1856223"/>
            <a:ext cx="255508" cy="19526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7453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665175-59E3-E07E-2683-007BC940C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1" y="608046"/>
            <a:ext cx="10875120" cy="62499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29FE4-4E32-3C1C-01FE-5B14954B7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E9FB-7CBA-5842-BC16-7B22F8C0F0C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803464-229B-95B4-B43C-2CC17CEFEA81}"/>
              </a:ext>
            </a:extLst>
          </p:cNvPr>
          <p:cNvSpPr txBox="1">
            <a:spLocks/>
          </p:cNvSpPr>
          <p:nvPr/>
        </p:nvSpPr>
        <p:spPr>
          <a:xfrm>
            <a:off x="661000" y="651883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Second Floor Plan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984F64-1A95-58D8-D599-02E5D02D5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72" y="6113701"/>
            <a:ext cx="891519" cy="6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15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56E84-8089-9C02-21CA-38804368D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EF0712-51F3-F34B-6C1E-DD5E0188B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1" y="608046"/>
            <a:ext cx="10926318" cy="62499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D96FC-B659-6B92-E726-0EBC484B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E9FB-7CBA-5842-BC16-7B22F8C0F0C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2843DD-8711-328E-EFE5-407A9E1FFA0B}"/>
              </a:ext>
            </a:extLst>
          </p:cNvPr>
          <p:cNvSpPr txBox="1">
            <a:spLocks/>
          </p:cNvSpPr>
          <p:nvPr/>
        </p:nvSpPr>
        <p:spPr>
          <a:xfrm>
            <a:off x="661000" y="651883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3</a:t>
            </a:r>
            <a:r>
              <a:rPr kumimoji="0" lang="en-CA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rd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&amp; 4</a:t>
            </a:r>
            <a:r>
              <a:rPr kumimoji="0" lang="en-CA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th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Floor Plan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2FEED-CC3F-8009-1253-86635ABAB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72" y="6113701"/>
            <a:ext cx="891519" cy="6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85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36AEC-0BDE-B283-4A79-5377130D3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929C3E-3E54-6A93-2F90-6E5CCC83C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42" y="525957"/>
            <a:ext cx="10799957" cy="62086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DB486-2767-47BD-357D-C0C8596A4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E9FB-7CBA-5842-BC16-7B22F8C0F0C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A8839D-55E9-2674-D16C-A0B2343FB522}"/>
              </a:ext>
            </a:extLst>
          </p:cNvPr>
          <p:cNvSpPr txBox="1">
            <a:spLocks/>
          </p:cNvSpPr>
          <p:nvPr/>
        </p:nvSpPr>
        <p:spPr>
          <a:xfrm>
            <a:off x="661000" y="651883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8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kumimoji="0" lang="en-CA" sz="28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th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Floor Plan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C7E87-4C39-C27C-243B-DE233E7A5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72" y="6113701"/>
            <a:ext cx="891519" cy="6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81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562A8-FA67-75D2-B8FA-AF269BE5F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DB9C7-3EC4-CEED-3F91-5DCAE0143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92" y="591481"/>
            <a:ext cx="10614584" cy="62086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199E3-E4B1-7FF1-A7E3-62F7C2BD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E9FB-7CBA-5842-BC16-7B22F8C0F0C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12BAE1-1037-E762-6F05-9B24E443EFF8}"/>
              </a:ext>
            </a:extLst>
          </p:cNvPr>
          <p:cNvSpPr txBox="1">
            <a:spLocks/>
          </p:cNvSpPr>
          <p:nvPr/>
        </p:nvSpPr>
        <p:spPr>
          <a:xfrm>
            <a:off x="661000" y="651883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8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kumimoji="0" lang="en-CA" sz="28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th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Floor Plan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FFADAA-15F7-3945-6A7A-507136DE9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72" y="6113701"/>
            <a:ext cx="891519" cy="6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50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33BE4-3D9F-E79C-C141-7195BF2F2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75FD9-E243-F39A-E1F3-C2571A6A37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1"/>
          <a:stretch/>
        </p:blipFill>
        <p:spPr>
          <a:xfrm>
            <a:off x="929392" y="525242"/>
            <a:ext cx="10627326" cy="63327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C55CE-9C2D-FE35-C847-FF49D433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3E9FB-7CBA-5842-BC16-7B22F8C0F0C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EECB90-1DB6-4992-2A49-0627674F4B21}"/>
              </a:ext>
            </a:extLst>
          </p:cNvPr>
          <p:cNvSpPr txBox="1">
            <a:spLocks/>
          </p:cNvSpPr>
          <p:nvPr/>
        </p:nvSpPr>
        <p:spPr>
          <a:xfrm>
            <a:off x="661000" y="651883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Typical Floor Plans (Floors 7 to 22)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1BB3D0-88DE-0C59-CBCB-AD9534F9C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72" y="6113701"/>
            <a:ext cx="891519" cy="6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12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FD49ED-4B31-6504-3B1F-79A9136C4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93" y="1587500"/>
            <a:ext cx="11391900" cy="415839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0770DC-084E-0711-A20D-813ECCC289A8}"/>
              </a:ext>
            </a:extLst>
          </p:cNvPr>
          <p:cNvCxnSpPr>
            <a:cxnSpLocks/>
          </p:cNvCxnSpPr>
          <p:nvPr/>
        </p:nvCxnSpPr>
        <p:spPr>
          <a:xfrm>
            <a:off x="4486910" y="3428999"/>
            <a:ext cx="0" cy="2316894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A90DED4-2020-E431-FCA2-78CEA26C0D17}"/>
              </a:ext>
            </a:extLst>
          </p:cNvPr>
          <p:cNvCxnSpPr>
            <a:cxnSpLocks/>
          </p:cNvCxnSpPr>
          <p:nvPr/>
        </p:nvCxnSpPr>
        <p:spPr>
          <a:xfrm>
            <a:off x="5608320" y="2616200"/>
            <a:ext cx="0" cy="3123343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B644EAB-FB6D-9ACD-AE78-36AB8325C20B}"/>
              </a:ext>
            </a:extLst>
          </p:cNvPr>
          <p:cNvSpPr txBox="1"/>
          <p:nvPr/>
        </p:nvSpPr>
        <p:spPr>
          <a:xfrm rot="5400000">
            <a:off x="4209736" y="4310161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43.30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B0FB31-CB51-0DB2-F8E4-DA3EA5B5F00A}"/>
              </a:ext>
            </a:extLst>
          </p:cNvPr>
          <p:cNvSpPr txBox="1"/>
          <p:nvPr/>
        </p:nvSpPr>
        <p:spPr>
          <a:xfrm rot="5400000">
            <a:off x="10153381" y="3468264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71.40 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6DA3CB-0D32-1289-1935-8D18B18F1780}"/>
              </a:ext>
            </a:extLst>
          </p:cNvPr>
          <p:cNvCxnSpPr>
            <a:cxnSpLocks/>
          </p:cNvCxnSpPr>
          <p:nvPr/>
        </p:nvCxnSpPr>
        <p:spPr>
          <a:xfrm>
            <a:off x="10485120" y="1968500"/>
            <a:ext cx="0" cy="3771042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5E386C9-FACC-5794-F513-A18A10B10B0F}"/>
              </a:ext>
            </a:extLst>
          </p:cNvPr>
          <p:cNvSpPr txBox="1"/>
          <p:nvPr/>
        </p:nvSpPr>
        <p:spPr>
          <a:xfrm rot="16200000">
            <a:off x="5086081" y="3933756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58.90 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DA2EEA-12D6-322B-D973-2CF790C56DD6}"/>
              </a:ext>
            </a:extLst>
          </p:cNvPr>
          <p:cNvSpPr txBox="1">
            <a:spLocks/>
          </p:cNvSpPr>
          <p:nvPr/>
        </p:nvSpPr>
        <p:spPr>
          <a:xfrm>
            <a:off x="426050" y="719600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Elevations 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1E7463A-8E32-AB08-949C-A20DAB3D1930}"/>
              </a:ext>
            </a:extLst>
          </p:cNvPr>
          <p:cNvSpPr txBox="1">
            <a:spLocks/>
          </p:cNvSpPr>
          <p:nvPr/>
        </p:nvSpPr>
        <p:spPr>
          <a:xfrm>
            <a:off x="4737349" y="5840126"/>
            <a:ext cx="2323851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South Elevation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4D9D5E-FA8A-1270-0F5E-72E8FB085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72" y="6113701"/>
            <a:ext cx="891519" cy="6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21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10231-EDC8-0BC3-DBE3-6FE337C02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F573A7-CF1B-FE7B-99AA-6373ECE9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28" y="1269368"/>
            <a:ext cx="9290022" cy="48690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91805ED-F96D-2F6B-0B4E-D0781053A412}"/>
              </a:ext>
            </a:extLst>
          </p:cNvPr>
          <p:cNvSpPr txBox="1">
            <a:spLocks/>
          </p:cNvSpPr>
          <p:nvPr/>
        </p:nvSpPr>
        <p:spPr>
          <a:xfrm>
            <a:off x="426050" y="719600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Elevations 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D8CC688-A6A9-D99E-955E-82612188B8D4}"/>
              </a:ext>
            </a:extLst>
          </p:cNvPr>
          <p:cNvSpPr txBox="1">
            <a:spLocks/>
          </p:cNvSpPr>
          <p:nvPr/>
        </p:nvSpPr>
        <p:spPr>
          <a:xfrm>
            <a:off x="4934074" y="6214758"/>
            <a:ext cx="2323851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West Elevation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5691AD-DCAB-471D-3D3F-54D94A5ED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72" y="6113701"/>
            <a:ext cx="891519" cy="6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85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0BD7B-7ABE-39F0-3204-53E4A34F5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AD4DB7E-C787-8230-C269-7A883B5EFB8E}"/>
              </a:ext>
            </a:extLst>
          </p:cNvPr>
          <p:cNvSpPr txBox="1">
            <a:spLocks/>
          </p:cNvSpPr>
          <p:nvPr/>
        </p:nvSpPr>
        <p:spPr>
          <a:xfrm>
            <a:off x="426050" y="719600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Elevations 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92DD6E-B132-F934-1EFB-39999A0D4AF2}"/>
              </a:ext>
            </a:extLst>
          </p:cNvPr>
          <p:cNvSpPr txBox="1">
            <a:spLocks/>
          </p:cNvSpPr>
          <p:nvPr/>
        </p:nvSpPr>
        <p:spPr>
          <a:xfrm>
            <a:off x="4866030" y="5802008"/>
            <a:ext cx="2323851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North Elevation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FD24D6-F1F2-3DA4-C291-67DEEDA93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72" y="6113701"/>
            <a:ext cx="891519" cy="6208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273E01-2635-AE22-B4C0-BA8395D45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50" y="1358900"/>
            <a:ext cx="11521170" cy="435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25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0A4CE-DFEA-A31F-8125-48EE1242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F9729B-12CC-3770-F989-BD4C285DA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1339516"/>
            <a:ext cx="7905750" cy="47266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010E8AC-5E74-0483-11E5-E8ABAE135E07}"/>
              </a:ext>
            </a:extLst>
          </p:cNvPr>
          <p:cNvSpPr txBox="1">
            <a:spLocks/>
          </p:cNvSpPr>
          <p:nvPr/>
        </p:nvSpPr>
        <p:spPr>
          <a:xfrm>
            <a:off x="426050" y="719600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Elevations 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7976AD-F518-74AE-3257-F6355242DE27}"/>
              </a:ext>
            </a:extLst>
          </p:cNvPr>
          <p:cNvSpPr txBox="1">
            <a:spLocks/>
          </p:cNvSpPr>
          <p:nvPr/>
        </p:nvSpPr>
        <p:spPr>
          <a:xfrm>
            <a:off x="4866030" y="6145270"/>
            <a:ext cx="2323851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East Elevation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7C83C7-1ADD-DA23-F505-D4CA4B427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72" y="6113701"/>
            <a:ext cx="891519" cy="6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5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F281BA-02FF-7930-48AC-05D14299932F}"/>
              </a:ext>
            </a:extLst>
          </p:cNvPr>
          <p:cNvSpPr/>
          <p:nvPr/>
        </p:nvSpPr>
        <p:spPr>
          <a:xfrm>
            <a:off x="0" y="0"/>
            <a:ext cx="6096000" cy="6857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19A084-E6D8-7B5A-9B26-037DE506A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5" r="14411"/>
          <a:stretch/>
        </p:blipFill>
        <p:spPr>
          <a:xfrm>
            <a:off x="139860" y="111369"/>
            <a:ext cx="5827112" cy="6635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EB5F6E-E6E9-F645-75CF-E85E9BB599F1}"/>
              </a:ext>
            </a:extLst>
          </p:cNvPr>
          <p:cNvSpPr txBox="1">
            <a:spLocks/>
          </p:cNvSpPr>
          <p:nvPr/>
        </p:nvSpPr>
        <p:spPr>
          <a:xfrm>
            <a:off x="7136863" y="910966"/>
            <a:ext cx="3873917" cy="4476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Existing and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Proposed Context</a:t>
            </a:r>
            <a:b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5B7A60-62C3-22DA-E867-7744DC857C69}"/>
              </a:ext>
            </a:extLst>
          </p:cNvPr>
          <p:cNvSpPr txBox="1">
            <a:spLocks/>
          </p:cNvSpPr>
          <p:nvPr/>
        </p:nvSpPr>
        <p:spPr>
          <a:xfrm>
            <a:off x="6447760" y="865188"/>
            <a:ext cx="689103" cy="9868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6600" dirty="0">
                <a:solidFill>
                  <a:prstClr val="white"/>
                </a:solidFill>
              </a:rPr>
              <a:t>1</a:t>
            </a:r>
            <a:endParaRPr kumimoji="0" lang="en-CA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j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95E09C-A716-3BC4-7A65-6C137B0642F5}"/>
              </a:ext>
            </a:extLst>
          </p:cNvPr>
          <p:cNvCxnSpPr>
            <a:cxnSpLocks/>
          </p:cNvCxnSpPr>
          <p:nvPr/>
        </p:nvCxnSpPr>
        <p:spPr>
          <a:xfrm flipH="1">
            <a:off x="5986976" y="1874520"/>
            <a:ext cx="10817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0212630-6152-0CBC-B656-CDCDAA330015}"/>
              </a:ext>
            </a:extLst>
          </p:cNvPr>
          <p:cNvSpPr/>
          <p:nvPr/>
        </p:nvSpPr>
        <p:spPr>
          <a:xfrm>
            <a:off x="2352675" y="2835275"/>
            <a:ext cx="2447925" cy="1511300"/>
          </a:xfrm>
          <a:custGeom>
            <a:avLst/>
            <a:gdLst>
              <a:gd name="connsiteX0" fmla="*/ 0 w 2447925"/>
              <a:gd name="connsiteY0" fmla="*/ 781050 h 1511300"/>
              <a:gd name="connsiteX1" fmla="*/ 339725 w 2447925"/>
              <a:gd name="connsiteY1" fmla="*/ 0 h 1511300"/>
              <a:gd name="connsiteX2" fmla="*/ 1828800 w 2447925"/>
              <a:gd name="connsiteY2" fmla="*/ 669925 h 1511300"/>
              <a:gd name="connsiteX3" fmla="*/ 2447925 w 2447925"/>
              <a:gd name="connsiteY3" fmla="*/ 1181100 h 1511300"/>
              <a:gd name="connsiteX4" fmla="*/ 2289175 w 2447925"/>
              <a:gd name="connsiteY4" fmla="*/ 1355725 h 1511300"/>
              <a:gd name="connsiteX5" fmla="*/ 1838325 w 2447925"/>
              <a:gd name="connsiteY5" fmla="*/ 1003300 h 1511300"/>
              <a:gd name="connsiteX6" fmla="*/ 1381125 w 2447925"/>
              <a:gd name="connsiteY6" fmla="*/ 1511300 h 1511300"/>
              <a:gd name="connsiteX7" fmla="*/ 1111250 w 2447925"/>
              <a:gd name="connsiteY7" fmla="*/ 1266825 h 1511300"/>
              <a:gd name="connsiteX8" fmla="*/ 0 w 2447925"/>
              <a:gd name="connsiteY8" fmla="*/ 78105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511300">
                <a:moveTo>
                  <a:pt x="0" y="781050"/>
                </a:moveTo>
                <a:lnTo>
                  <a:pt x="339725" y="0"/>
                </a:lnTo>
                <a:lnTo>
                  <a:pt x="1828800" y="669925"/>
                </a:lnTo>
                <a:lnTo>
                  <a:pt x="2447925" y="1181100"/>
                </a:lnTo>
                <a:lnTo>
                  <a:pt x="2289175" y="1355725"/>
                </a:lnTo>
                <a:lnTo>
                  <a:pt x="1838325" y="1003300"/>
                </a:lnTo>
                <a:lnTo>
                  <a:pt x="1381125" y="1511300"/>
                </a:lnTo>
                <a:lnTo>
                  <a:pt x="1111250" y="1266825"/>
                </a:lnTo>
                <a:lnTo>
                  <a:pt x="0" y="781050"/>
                </a:lnTo>
                <a:close/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0190A5-AB06-A7DA-A89B-225E24EC610B}"/>
              </a:ext>
            </a:extLst>
          </p:cNvPr>
          <p:cNvSpPr/>
          <p:nvPr/>
        </p:nvSpPr>
        <p:spPr>
          <a:xfrm>
            <a:off x="2352674" y="2835275"/>
            <a:ext cx="2447925" cy="1511300"/>
          </a:xfrm>
          <a:custGeom>
            <a:avLst/>
            <a:gdLst>
              <a:gd name="connsiteX0" fmla="*/ 0 w 2447925"/>
              <a:gd name="connsiteY0" fmla="*/ 781050 h 1511300"/>
              <a:gd name="connsiteX1" fmla="*/ 339725 w 2447925"/>
              <a:gd name="connsiteY1" fmla="*/ 0 h 1511300"/>
              <a:gd name="connsiteX2" fmla="*/ 1828800 w 2447925"/>
              <a:gd name="connsiteY2" fmla="*/ 669925 h 1511300"/>
              <a:gd name="connsiteX3" fmla="*/ 2447925 w 2447925"/>
              <a:gd name="connsiteY3" fmla="*/ 1181100 h 1511300"/>
              <a:gd name="connsiteX4" fmla="*/ 2289175 w 2447925"/>
              <a:gd name="connsiteY4" fmla="*/ 1355725 h 1511300"/>
              <a:gd name="connsiteX5" fmla="*/ 1838325 w 2447925"/>
              <a:gd name="connsiteY5" fmla="*/ 1003300 h 1511300"/>
              <a:gd name="connsiteX6" fmla="*/ 1381125 w 2447925"/>
              <a:gd name="connsiteY6" fmla="*/ 1511300 h 1511300"/>
              <a:gd name="connsiteX7" fmla="*/ 1111250 w 2447925"/>
              <a:gd name="connsiteY7" fmla="*/ 1266825 h 1511300"/>
              <a:gd name="connsiteX8" fmla="*/ 0 w 2447925"/>
              <a:gd name="connsiteY8" fmla="*/ 78105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511300">
                <a:moveTo>
                  <a:pt x="0" y="781050"/>
                </a:moveTo>
                <a:lnTo>
                  <a:pt x="339725" y="0"/>
                </a:lnTo>
                <a:lnTo>
                  <a:pt x="1828800" y="669925"/>
                </a:lnTo>
                <a:lnTo>
                  <a:pt x="2447925" y="1181100"/>
                </a:lnTo>
                <a:lnTo>
                  <a:pt x="2289175" y="1355725"/>
                </a:lnTo>
                <a:lnTo>
                  <a:pt x="1838325" y="1003300"/>
                </a:lnTo>
                <a:lnTo>
                  <a:pt x="1381125" y="1511300"/>
                </a:lnTo>
                <a:lnTo>
                  <a:pt x="1111250" y="1266825"/>
                </a:lnTo>
                <a:lnTo>
                  <a:pt x="0" y="7810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white and black logo&#10;&#10;Description automatically generated">
            <a:extLst>
              <a:ext uri="{FF2B5EF4-FFF2-40B4-BE49-F238E27FC236}">
                <a16:creationId xmlns:a16="http://schemas.microsoft.com/office/drawing/2014/main" id="{B7C51681-6F38-37CF-2BF4-B82F41197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" y="6166147"/>
            <a:ext cx="457201" cy="49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4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DACFE-B74F-7A43-B9FC-7482E2606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2CB6381-D9A6-043A-25BD-88839D0213A4}"/>
              </a:ext>
            </a:extLst>
          </p:cNvPr>
          <p:cNvSpPr txBox="1">
            <a:spLocks/>
          </p:cNvSpPr>
          <p:nvPr/>
        </p:nvSpPr>
        <p:spPr>
          <a:xfrm>
            <a:off x="426050" y="719600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Renderings 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9C5757-EA62-005C-1308-F97F6DE1E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72" y="5530906"/>
            <a:ext cx="891519" cy="6208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79E5EB-57F4-95BC-D45C-3193E208E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1327094"/>
            <a:ext cx="5480050" cy="2899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757CAF-2BB6-A2F6-0ACC-BEBCEA141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223" y="1327094"/>
            <a:ext cx="4423527" cy="2896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1171CA-D495-60F0-E2C4-06AB09A4A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49" y="4540257"/>
            <a:ext cx="7303602" cy="1981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D5CC9-B880-F63A-3704-C54AB8997A99}"/>
              </a:ext>
            </a:extLst>
          </p:cNvPr>
          <p:cNvSpPr txBox="1"/>
          <p:nvPr/>
        </p:nvSpPr>
        <p:spPr>
          <a:xfrm>
            <a:off x="260350" y="4210751"/>
            <a:ext cx="1910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A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View looking northeast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FD0BEC-F613-AD03-673C-925E3D94F2CB}"/>
              </a:ext>
            </a:extLst>
          </p:cNvPr>
          <p:cNvSpPr txBox="1"/>
          <p:nvPr/>
        </p:nvSpPr>
        <p:spPr>
          <a:xfrm>
            <a:off x="6266014" y="4210751"/>
            <a:ext cx="1945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A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View looking northwest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966D04-C2AB-8B99-4142-FAE6F75BC60E}"/>
              </a:ext>
            </a:extLst>
          </p:cNvPr>
          <p:cNvSpPr txBox="1"/>
          <p:nvPr/>
        </p:nvSpPr>
        <p:spPr>
          <a:xfrm>
            <a:off x="3974566" y="6521554"/>
            <a:ext cx="2745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A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Views of central internal courtyard </a:t>
            </a:r>
          </a:p>
        </p:txBody>
      </p:sp>
    </p:spTree>
    <p:extLst>
      <p:ext uri="{BB962C8B-B14F-4D97-AF65-F5344CB8AC3E}">
        <p14:creationId xmlns:p14="http://schemas.microsoft.com/office/powerpoint/2010/main" val="613917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75E299-045C-0498-11BD-D246AE2DC995}"/>
              </a:ext>
            </a:extLst>
          </p:cNvPr>
          <p:cNvSpPr txBox="1"/>
          <p:nvPr/>
        </p:nvSpPr>
        <p:spPr>
          <a:xfrm>
            <a:off x="1575649" y="2935069"/>
            <a:ext cx="6535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Roboto" panose="02000000000000000000" pitchFamily="2" charset="0"/>
                <a:ea typeface="Roboto" panose="02000000000000000000" pitchFamily="2" charset="0"/>
              </a:rPr>
              <a:t>Thank you for your time!</a:t>
            </a:r>
          </a:p>
        </p:txBody>
      </p:sp>
    </p:spTree>
    <p:extLst>
      <p:ext uri="{BB962C8B-B14F-4D97-AF65-F5344CB8AC3E}">
        <p14:creationId xmlns:p14="http://schemas.microsoft.com/office/powerpoint/2010/main" val="2712267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C0982EE-C5A0-4A42-0292-5DD285A46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" r="5592"/>
          <a:stretch/>
        </p:blipFill>
        <p:spPr>
          <a:xfrm>
            <a:off x="576415" y="893459"/>
            <a:ext cx="8407412" cy="50092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849F32-1511-C313-8F13-5CCADC1F39F2}"/>
              </a:ext>
            </a:extLst>
          </p:cNvPr>
          <p:cNvSpPr/>
          <p:nvPr/>
        </p:nvSpPr>
        <p:spPr>
          <a:xfrm>
            <a:off x="548104" y="5216338"/>
            <a:ext cx="686406" cy="68640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49636-703F-0608-99B2-8F00D38433D5}"/>
              </a:ext>
            </a:extLst>
          </p:cNvPr>
          <p:cNvSpPr txBox="1">
            <a:spLocks/>
          </p:cNvSpPr>
          <p:nvPr/>
        </p:nvSpPr>
        <p:spPr>
          <a:xfrm>
            <a:off x="555406" y="391332"/>
            <a:ext cx="657110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b="1" dirty="0">
                <a:latin typeface="Roboto" panose="02000000000000000000" pitchFamily="2" charset="0"/>
                <a:ea typeface="Roboto" panose="02000000000000000000" pitchFamily="2" charset="0"/>
              </a:rPr>
              <a:t>Site Context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08A7054-B329-D7AE-526B-E140F242FDAB}"/>
              </a:ext>
            </a:extLst>
          </p:cNvPr>
          <p:cNvGraphicFramePr>
            <a:graphicFrameLocks noGrp="1"/>
          </p:cNvGraphicFramePr>
          <p:nvPr/>
        </p:nvGraphicFramePr>
        <p:xfrm>
          <a:off x="9163217" y="2652788"/>
          <a:ext cx="2533209" cy="266166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222506">
                  <a:extLst>
                    <a:ext uri="{9D8B030D-6E8A-4147-A177-3AD203B41FA5}">
                      <a16:colId xmlns:a16="http://schemas.microsoft.com/office/drawing/2014/main" val="1717729483"/>
                    </a:ext>
                  </a:extLst>
                </a:gridCol>
                <a:gridCol w="1310703">
                  <a:extLst>
                    <a:ext uri="{9D8B030D-6E8A-4147-A177-3AD203B41FA5}">
                      <a16:colId xmlns:a16="http://schemas.microsoft.com/office/drawing/2014/main" val="2457922964"/>
                    </a:ext>
                  </a:extLst>
                </a:gridCol>
              </a:tblGrid>
              <a:tr h="450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Property Address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CA" sz="1200" b="1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44126" marR="44126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3403-3445 </a:t>
                      </a:r>
                      <a:r>
                        <a:rPr lang="en-US" sz="1200" b="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Fieldgate</a:t>
                      </a:r>
                      <a:r>
                        <a:rPr lang="en-US" sz="1200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Drive, Mississauga, ON </a:t>
                      </a:r>
                    </a:p>
                  </a:txBody>
                  <a:tcPr marL="44126" marR="44126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211888"/>
                  </a:ext>
                </a:extLst>
              </a:tr>
              <a:tr h="143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Area (m</a:t>
                      </a:r>
                      <a:r>
                        <a:rPr lang="en-US" sz="1200" b="1" u="none" strike="noStrike" kern="1200" baseline="30000" noProof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)</a:t>
                      </a:r>
                      <a:endParaRPr lang="en-CA" sz="1200" b="1" u="none" strike="noStrike" kern="12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4126" marR="44126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buNone/>
                      </a:pPr>
                      <a:r>
                        <a:rPr lang="en-CA" sz="1200" b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15,842 </a:t>
                      </a:r>
                      <a:r>
                        <a:rPr lang="en-CA" sz="12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</a:t>
                      </a:r>
                      <a:r>
                        <a:rPr lang="en-US" sz="1200" b="1" u="none" strike="noStrike" kern="1200" baseline="30000" noProof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en-CA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44126" marR="44126" marT="0" marB="0"/>
                </a:tc>
                <a:extLst>
                  <a:ext uri="{0D108BD9-81ED-4DB2-BD59-A6C34878D82A}">
                    <a16:rowId xmlns:a16="http://schemas.microsoft.com/office/drawing/2014/main" val="3938572756"/>
                  </a:ext>
                </a:extLst>
              </a:tr>
              <a:tr h="1119443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Existing Conditions on Site</a:t>
                      </a:r>
                      <a:endParaRPr lang="en-CA" sz="1200" b="1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4126" marR="44126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buNone/>
                      </a:pPr>
                      <a:r>
                        <a:rPr lang="en-US" sz="1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 Commercial Plaza with separate commercial building and surface parking. </a:t>
                      </a:r>
                      <a:endParaRPr lang="en-US" sz="1200" b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44126" marR="44126" marT="0" marB="0"/>
                </a:tc>
                <a:extLst>
                  <a:ext uri="{0D108BD9-81ED-4DB2-BD59-A6C34878D82A}">
                    <a16:rowId xmlns:a16="http://schemas.microsoft.com/office/drawing/2014/main" val="477181612"/>
                  </a:ext>
                </a:extLst>
              </a:tr>
              <a:tr h="297098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Land Use Designation</a:t>
                      </a:r>
                      <a:endParaRPr lang="en-CA" sz="1200" b="1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4126" marR="44126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buNone/>
                      </a:pPr>
                      <a:r>
                        <a:rPr lang="en-US" sz="1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Mixed Use</a:t>
                      </a:r>
                      <a:endParaRPr lang="en-US" sz="12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44126" marR="44126" marT="0" marB="0"/>
                </a:tc>
                <a:extLst>
                  <a:ext uri="{0D108BD9-81ED-4DB2-BD59-A6C34878D82A}">
                    <a16:rowId xmlns:a16="http://schemas.microsoft.com/office/drawing/2014/main" val="3285256295"/>
                  </a:ext>
                </a:extLst>
              </a:tr>
              <a:tr h="143253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Zoning (IZBL)</a:t>
                      </a:r>
                      <a:endParaRPr lang="en-CA" sz="1200" b="1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4126" marR="44126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buNone/>
                      </a:pPr>
                      <a:r>
                        <a:rPr lang="en-US" sz="1200" b="0" kern="1200" noProof="0" dirty="0">
                          <a:solidFill>
                            <a:schemeClr val="dk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C2</a:t>
                      </a:r>
                      <a:endParaRPr lang="en-CA" sz="1200" b="0" kern="1200" noProof="0" dirty="0">
                        <a:solidFill>
                          <a:schemeClr val="dk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44126" marR="44126" marT="0" marB="0"/>
                </a:tc>
                <a:extLst>
                  <a:ext uri="{0D108BD9-81ED-4DB2-BD59-A6C34878D82A}">
                    <a16:rowId xmlns:a16="http://schemas.microsoft.com/office/drawing/2014/main" val="40569800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C20D0D4-4879-71D2-1C19-F8C97E4D5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83"/>
          <a:stretch/>
        </p:blipFill>
        <p:spPr>
          <a:xfrm>
            <a:off x="9151820" y="893459"/>
            <a:ext cx="2537631" cy="1706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288BA4-A5E4-E830-5F24-92B1F1F602E8}"/>
              </a:ext>
            </a:extLst>
          </p:cNvPr>
          <p:cNvSpPr txBox="1"/>
          <p:nvPr/>
        </p:nvSpPr>
        <p:spPr>
          <a:xfrm>
            <a:off x="1667895" y="2431921"/>
            <a:ext cx="1513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Russet Homes Co-op Corporation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8B674B-33D2-9F3E-5EB3-86B3A99C3FB8}"/>
              </a:ext>
            </a:extLst>
          </p:cNvPr>
          <p:cNvSpPr txBox="1"/>
          <p:nvPr/>
        </p:nvSpPr>
        <p:spPr>
          <a:xfrm>
            <a:off x="3267035" y="1455444"/>
            <a:ext cx="1003206" cy="400110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>
                <a:latin typeface="Roboto" panose="02000000000000000000" pitchFamily="2" charset="0"/>
                <a:ea typeface="Roboto" panose="02000000000000000000" pitchFamily="2" charset="0"/>
              </a:rPr>
              <a:t>Forest Glen Public School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6A74D2-C9CF-FB03-EA85-2048F505E389}"/>
              </a:ext>
            </a:extLst>
          </p:cNvPr>
          <p:cNvSpPr txBox="1"/>
          <p:nvPr/>
        </p:nvSpPr>
        <p:spPr>
          <a:xfrm>
            <a:off x="1399854" y="1986766"/>
            <a:ext cx="761616" cy="40011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>
                <a:latin typeface="Roboto" panose="02000000000000000000" pitchFamily="2" charset="0"/>
                <a:ea typeface="Roboto" panose="02000000000000000000" pitchFamily="2" charset="0"/>
              </a:rPr>
              <a:t>Forest Glen Park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D21493-FE8E-A76B-4A26-57E1F7C1ACFC}"/>
              </a:ext>
            </a:extLst>
          </p:cNvPr>
          <p:cNvSpPr txBox="1"/>
          <p:nvPr/>
        </p:nvSpPr>
        <p:spPr>
          <a:xfrm rot="1445326">
            <a:off x="7103212" y="3011525"/>
            <a:ext cx="1405645" cy="24622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>
                <a:latin typeface="Roboto" panose="02000000000000000000" pitchFamily="2" charset="0"/>
                <a:ea typeface="Roboto" panose="02000000000000000000" pitchFamily="2" charset="0"/>
              </a:rPr>
              <a:t>Hydro Corridor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35FF43-C682-C693-879E-61EAEC3FB4FA}"/>
              </a:ext>
            </a:extLst>
          </p:cNvPr>
          <p:cNvSpPr txBox="1"/>
          <p:nvPr/>
        </p:nvSpPr>
        <p:spPr>
          <a:xfrm>
            <a:off x="4668987" y="2817252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9-storeys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9D9E76-05CE-AB0C-BBBA-E9E445B699EB}"/>
              </a:ext>
            </a:extLst>
          </p:cNvPr>
          <p:cNvSpPr txBox="1"/>
          <p:nvPr/>
        </p:nvSpPr>
        <p:spPr>
          <a:xfrm>
            <a:off x="5031283" y="2562790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9-storeys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EECB77-3CE2-EDB6-36BB-10A41D6AC5E4}"/>
              </a:ext>
            </a:extLst>
          </p:cNvPr>
          <p:cNvSpPr txBox="1"/>
          <p:nvPr/>
        </p:nvSpPr>
        <p:spPr>
          <a:xfrm>
            <a:off x="3213704" y="234611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11-storeys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97349C-2D43-D78E-8B39-9247BA58A758}"/>
              </a:ext>
            </a:extLst>
          </p:cNvPr>
          <p:cNvSpPr txBox="1"/>
          <p:nvPr/>
        </p:nvSpPr>
        <p:spPr>
          <a:xfrm>
            <a:off x="3792991" y="2055863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11-storeys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1C8A88-75D1-1D7B-1442-25ACA6F95F01}"/>
              </a:ext>
            </a:extLst>
          </p:cNvPr>
          <p:cNvSpPr txBox="1"/>
          <p:nvPr/>
        </p:nvSpPr>
        <p:spPr>
          <a:xfrm>
            <a:off x="3988993" y="1885325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6-storeys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A75786-1007-C209-D688-5ED4FB0AE3E2}"/>
              </a:ext>
            </a:extLst>
          </p:cNvPr>
          <p:cNvSpPr txBox="1"/>
          <p:nvPr/>
        </p:nvSpPr>
        <p:spPr>
          <a:xfrm>
            <a:off x="4302540" y="1746694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6-storeys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1557EB-7B84-8142-2D8A-29845EAB6F4C}"/>
              </a:ext>
            </a:extLst>
          </p:cNvPr>
          <p:cNvSpPr txBox="1"/>
          <p:nvPr/>
        </p:nvSpPr>
        <p:spPr>
          <a:xfrm>
            <a:off x="1709987" y="3497247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6-storeys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48BC48-E06B-054F-3396-24CEB2FA0299}"/>
              </a:ext>
            </a:extLst>
          </p:cNvPr>
          <p:cNvSpPr txBox="1"/>
          <p:nvPr/>
        </p:nvSpPr>
        <p:spPr>
          <a:xfrm>
            <a:off x="2072283" y="3222394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6-storeys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941DE0-83DC-34EA-F630-D985FBD57E0F}"/>
              </a:ext>
            </a:extLst>
          </p:cNvPr>
          <p:cNvSpPr txBox="1"/>
          <p:nvPr/>
        </p:nvSpPr>
        <p:spPr>
          <a:xfrm>
            <a:off x="2984262" y="390649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11-storeys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D4A9815-8054-E028-13B4-15942B7B4515}"/>
              </a:ext>
            </a:extLst>
          </p:cNvPr>
          <p:cNvSpPr/>
          <p:nvPr/>
        </p:nvSpPr>
        <p:spPr>
          <a:xfrm>
            <a:off x="2505075" y="2767013"/>
            <a:ext cx="2671763" cy="954881"/>
          </a:xfrm>
          <a:custGeom>
            <a:avLst/>
            <a:gdLst>
              <a:gd name="connsiteX0" fmla="*/ 2457450 w 2671763"/>
              <a:gd name="connsiteY0" fmla="*/ 859631 h 940593"/>
              <a:gd name="connsiteX1" fmla="*/ 2671763 w 2671763"/>
              <a:gd name="connsiteY1" fmla="*/ 721518 h 940593"/>
              <a:gd name="connsiteX2" fmla="*/ 2626519 w 2671763"/>
              <a:gd name="connsiteY2" fmla="*/ 711993 h 940593"/>
              <a:gd name="connsiteX3" fmla="*/ 2085975 w 2671763"/>
              <a:gd name="connsiteY3" fmla="*/ 433387 h 940593"/>
              <a:gd name="connsiteX4" fmla="*/ 531019 w 2671763"/>
              <a:gd name="connsiteY4" fmla="*/ 0 h 940593"/>
              <a:gd name="connsiteX5" fmla="*/ 0 w 2671763"/>
              <a:gd name="connsiteY5" fmla="*/ 423862 h 940593"/>
              <a:gd name="connsiteX6" fmla="*/ 1135856 w 2671763"/>
              <a:gd name="connsiteY6" fmla="*/ 785812 h 940593"/>
              <a:gd name="connsiteX7" fmla="*/ 1407319 w 2671763"/>
              <a:gd name="connsiteY7" fmla="*/ 940593 h 940593"/>
              <a:gd name="connsiteX8" fmla="*/ 2019300 w 2671763"/>
              <a:gd name="connsiteY8" fmla="*/ 581025 h 940593"/>
              <a:gd name="connsiteX9" fmla="*/ 2457450 w 2671763"/>
              <a:gd name="connsiteY9" fmla="*/ 859631 h 940593"/>
              <a:gd name="connsiteX0" fmla="*/ 2457450 w 2671763"/>
              <a:gd name="connsiteY0" fmla="*/ 859631 h 940593"/>
              <a:gd name="connsiteX1" fmla="*/ 2671763 w 2671763"/>
              <a:gd name="connsiteY1" fmla="*/ 721518 h 940593"/>
              <a:gd name="connsiteX2" fmla="*/ 2626519 w 2671763"/>
              <a:gd name="connsiteY2" fmla="*/ 711993 h 940593"/>
              <a:gd name="connsiteX3" fmla="*/ 2085975 w 2671763"/>
              <a:gd name="connsiteY3" fmla="*/ 433387 h 940593"/>
              <a:gd name="connsiteX4" fmla="*/ 531019 w 2671763"/>
              <a:gd name="connsiteY4" fmla="*/ 0 h 940593"/>
              <a:gd name="connsiteX5" fmla="*/ 0 w 2671763"/>
              <a:gd name="connsiteY5" fmla="*/ 423862 h 940593"/>
              <a:gd name="connsiteX6" fmla="*/ 1135856 w 2671763"/>
              <a:gd name="connsiteY6" fmla="*/ 785812 h 940593"/>
              <a:gd name="connsiteX7" fmla="*/ 1407319 w 2671763"/>
              <a:gd name="connsiteY7" fmla="*/ 940593 h 940593"/>
              <a:gd name="connsiteX8" fmla="*/ 1995487 w 2671763"/>
              <a:gd name="connsiteY8" fmla="*/ 564357 h 940593"/>
              <a:gd name="connsiteX9" fmla="*/ 2457450 w 2671763"/>
              <a:gd name="connsiteY9" fmla="*/ 859631 h 940593"/>
              <a:gd name="connsiteX0" fmla="*/ 2457450 w 2671763"/>
              <a:gd name="connsiteY0" fmla="*/ 859631 h 940593"/>
              <a:gd name="connsiteX1" fmla="*/ 2671763 w 2671763"/>
              <a:gd name="connsiteY1" fmla="*/ 721518 h 940593"/>
              <a:gd name="connsiteX2" fmla="*/ 2626519 w 2671763"/>
              <a:gd name="connsiteY2" fmla="*/ 711993 h 940593"/>
              <a:gd name="connsiteX3" fmla="*/ 2085975 w 2671763"/>
              <a:gd name="connsiteY3" fmla="*/ 433387 h 940593"/>
              <a:gd name="connsiteX4" fmla="*/ 531019 w 2671763"/>
              <a:gd name="connsiteY4" fmla="*/ 0 h 940593"/>
              <a:gd name="connsiteX5" fmla="*/ 0 w 2671763"/>
              <a:gd name="connsiteY5" fmla="*/ 423862 h 940593"/>
              <a:gd name="connsiteX6" fmla="*/ 1135856 w 2671763"/>
              <a:gd name="connsiteY6" fmla="*/ 785812 h 940593"/>
              <a:gd name="connsiteX7" fmla="*/ 1407319 w 2671763"/>
              <a:gd name="connsiteY7" fmla="*/ 940593 h 940593"/>
              <a:gd name="connsiteX8" fmla="*/ 2033587 w 2671763"/>
              <a:gd name="connsiteY8" fmla="*/ 614364 h 940593"/>
              <a:gd name="connsiteX9" fmla="*/ 2457450 w 2671763"/>
              <a:gd name="connsiteY9" fmla="*/ 859631 h 940593"/>
              <a:gd name="connsiteX0" fmla="*/ 2457450 w 2671763"/>
              <a:gd name="connsiteY0" fmla="*/ 859631 h 954881"/>
              <a:gd name="connsiteX1" fmla="*/ 2671763 w 2671763"/>
              <a:gd name="connsiteY1" fmla="*/ 721518 h 954881"/>
              <a:gd name="connsiteX2" fmla="*/ 2626519 w 2671763"/>
              <a:gd name="connsiteY2" fmla="*/ 711993 h 954881"/>
              <a:gd name="connsiteX3" fmla="*/ 2085975 w 2671763"/>
              <a:gd name="connsiteY3" fmla="*/ 433387 h 954881"/>
              <a:gd name="connsiteX4" fmla="*/ 531019 w 2671763"/>
              <a:gd name="connsiteY4" fmla="*/ 0 h 954881"/>
              <a:gd name="connsiteX5" fmla="*/ 0 w 2671763"/>
              <a:gd name="connsiteY5" fmla="*/ 423862 h 954881"/>
              <a:gd name="connsiteX6" fmla="*/ 1135856 w 2671763"/>
              <a:gd name="connsiteY6" fmla="*/ 785812 h 954881"/>
              <a:gd name="connsiteX7" fmla="*/ 1419225 w 2671763"/>
              <a:gd name="connsiteY7" fmla="*/ 954881 h 954881"/>
              <a:gd name="connsiteX8" fmla="*/ 2033587 w 2671763"/>
              <a:gd name="connsiteY8" fmla="*/ 614364 h 954881"/>
              <a:gd name="connsiteX9" fmla="*/ 2457450 w 2671763"/>
              <a:gd name="connsiteY9" fmla="*/ 859631 h 954881"/>
              <a:gd name="connsiteX0" fmla="*/ 2457450 w 2671763"/>
              <a:gd name="connsiteY0" fmla="*/ 859631 h 954881"/>
              <a:gd name="connsiteX1" fmla="*/ 2671763 w 2671763"/>
              <a:gd name="connsiteY1" fmla="*/ 721518 h 954881"/>
              <a:gd name="connsiteX2" fmla="*/ 2626519 w 2671763"/>
              <a:gd name="connsiteY2" fmla="*/ 711993 h 954881"/>
              <a:gd name="connsiteX3" fmla="*/ 2085975 w 2671763"/>
              <a:gd name="connsiteY3" fmla="*/ 433387 h 954881"/>
              <a:gd name="connsiteX4" fmla="*/ 531019 w 2671763"/>
              <a:gd name="connsiteY4" fmla="*/ 0 h 954881"/>
              <a:gd name="connsiteX5" fmla="*/ 0 w 2671763"/>
              <a:gd name="connsiteY5" fmla="*/ 423862 h 954881"/>
              <a:gd name="connsiteX6" fmla="*/ 1135856 w 2671763"/>
              <a:gd name="connsiteY6" fmla="*/ 785812 h 954881"/>
              <a:gd name="connsiteX7" fmla="*/ 1419225 w 2671763"/>
              <a:gd name="connsiteY7" fmla="*/ 954881 h 954881"/>
              <a:gd name="connsiteX8" fmla="*/ 2026443 w 2671763"/>
              <a:gd name="connsiteY8" fmla="*/ 611983 h 954881"/>
              <a:gd name="connsiteX9" fmla="*/ 2457450 w 2671763"/>
              <a:gd name="connsiteY9" fmla="*/ 859631 h 9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763" h="954881">
                <a:moveTo>
                  <a:pt x="2457450" y="859631"/>
                </a:moveTo>
                <a:lnTo>
                  <a:pt x="2671763" y="721518"/>
                </a:lnTo>
                <a:lnTo>
                  <a:pt x="2626519" y="711993"/>
                </a:lnTo>
                <a:lnTo>
                  <a:pt x="2085975" y="433387"/>
                </a:lnTo>
                <a:lnTo>
                  <a:pt x="531019" y="0"/>
                </a:lnTo>
                <a:lnTo>
                  <a:pt x="0" y="423862"/>
                </a:lnTo>
                <a:lnTo>
                  <a:pt x="1135856" y="785812"/>
                </a:lnTo>
                <a:lnTo>
                  <a:pt x="1419225" y="954881"/>
                </a:lnTo>
                <a:lnTo>
                  <a:pt x="2026443" y="611983"/>
                </a:lnTo>
                <a:lnTo>
                  <a:pt x="2457450" y="859631"/>
                </a:ln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88A33E-4C49-A661-F707-5AF36A76E026}"/>
              </a:ext>
            </a:extLst>
          </p:cNvPr>
          <p:cNvSpPr txBox="1"/>
          <p:nvPr/>
        </p:nvSpPr>
        <p:spPr>
          <a:xfrm>
            <a:off x="950977" y="1399107"/>
            <a:ext cx="1248854" cy="40011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err="1">
                <a:latin typeface="Roboto" panose="02000000000000000000" pitchFamily="2" charset="0"/>
                <a:ea typeface="Roboto" panose="02000000000000000000" pitchFamily="2" charset="0"/>
              </a:rPr>
              <a:t>Glenforest</a:t>
            </a:r>
            <a:r>
              <a:rPr lang="en-CA" sz="1000" b="1" dirty="0">
                <a:latin typeface="Roboto" panose="02000000000000000000" pitchFamily="2" charset="0"/>
                <a:ea typeface="Roboto" panose="02000000000000000000" pitchFamily="2" charset="0"/>
              </a:rPr>
              <a:t> Secondary School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5F16F5-F8AD-A487-55CE-F3AC2F93068B}"/>
              </a:ext>
            </a:extLst>
          </p:cNvPr>
          <p:cNvSpPr txBox="1"/>
          <p:nvPr/>
        </p:nvSpPr>
        <p:spPr>
          <a:xfrm>
            <a:off x="4432231" y="4339841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8-storeys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5C753A-E493-023D-8F18-5B8B9A64A025}"/>
              </a:ext>
            </a:extLst>
          </p:cNvPr>
          <p:cNvSpPr txBox="1"/>
          <p:nvPr/>
        </p:nvSpPr>
        <p:spPr>
          <a:xfrm>
            <a:off x="5237415" y="4036054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11-storeys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35E29E-E550-0D4B-7900-E75BDCBA3BEE}"/>
              </a:ext>
            </a:extLst>
          </p:cNvPr>
          <p:cNvSpPr txBox="1"/>
          <p:nvPr/>
        </p:nvSpPr>
        <p:spPr>
          <a:xfrm>
            <a:off x="5691380" y="3016212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11-storeys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21E6E-3EFD-45D5-BD7D-565A752337BC}"/>
              </a:ext>
            </a:extLst>
          </p:cNvPr>
          <p:cNvSpPr txBox="1"/>
          <p:nvPr/>
        </p:nvSpPr>
        <p:spPr>
          <a:xfrm>
            <a:off x="5168725" y="3675982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15-storeys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E33DAF-F114-919D-B4FF-C462E73C2FFF}"/>
              </a:ext>
            </a:extLst>
          </p:cNvPr>
          <p:cNvSpPr txBox="1"/>
          <p:nvPr/>
        </p:nvSpPr>
        <p:spPr>
          <a:xfrm>
            <a:off x="5074174" y="2329823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635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14-storeys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A8B7F8-4EFC-24F4-D145-FD06C365B98B}"/>
              </a:ext>
            </a:extLst>
          </p:cNvPr>
          <p:cNvSpPr txBox="1"/>
          <p:nvPr/>
        </p:nvSpPr>
        <p:spPr>
          <a:xfrm>
            <a:off x="5772568" y="2329823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10-storeys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792001-05E3-FFA9-5688-231842AE2C79}"/>
              </a:ext>
            </a:extLst>
          </p:cNvPr>
          <p:cNvSpPr txBox="1"/>
          <p:nvPr/>
        </p:nvSpPr>
        <p:spPr>
          <a:xfrm>
            <a:off x="8053393" y="2652788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18-storeys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46579C-8953-4686-FE1D-19CC1271B4E6}"/>
              </a:ext>
            </a:extLst>
          </p:cNvPr>
          <p:cNvSpPr txBox="1"/>
          <p:nvPr/>
        </p:nvSpPr>
        <p:spPr>
          <a:xfrm>
            <a:off x="8082385" y="2393662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18-storeys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7B6C6D-5574-6971-A964-DFF6072E1FA4}"/>
              </a:ext>
            </a:extLst>
          </p:cNvPr>
          <p:cNvSpPr txBox="1"/>
          <p:nvPr/>
        </p:nvSpPr>
        <p:spPr>
          <a:xfrm>
            <a:off x="7334811" y="2258108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14-storeys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830DE6-9353-2C49-88B6-459947E80035}"/>
              </a:ext>
            </a:extLst>
          </p:cNvPr>
          <p:cNvSpPr txBox="1"/>
          <p:nvPr/>
        </p:nvSpPr>
        <p:spPr>
          <a:xfrm>
            <a:off x="7592243" y="1980307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14-storeys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4D8373-9453-4759-5B8B-93B34D09E0A3}"/>
              </a:ext>
            </a:extLst>
          </p:cNvPr>
          <p:cNvSpPr txBox="1"/>
          <p:nvPr/>
        </p:nvSpPr>
        <p:spPr>
          <a:xfrm>
            <a:off x="6991608" y="1522638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11-storeys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BCD2E4-71C5-B6A1-A276-D8860715A5F2}"/>
              </a:ext>
            </a:extLst>
          </p:cNvPr>
          <p:cNvSpPr txBox="1"/>
          <p:nvPr/>
        </p:nvSpPr>
        <p:spPr>
          <a:xfrm>
            <a:off x="8278986" y="1639104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14-storeys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3D7A81-4F48-E302-1BD8-485FB325FEE6}"/>
              </a:ext>
            </a:extLst>
          </p:cNvPr>
          <p:cNvSpPr txBox="1"/>
          <p:nvPr/>
        </p:nvSpPr>
        <p:spPr>
          <a:xfrm>
            <a:off x="3744371" y="5431354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8-storeys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EF9A52-80F6-5D38-359B-3B96D0D8DE96}"/>
              </a:ext>
            </a:extLst>
          </p:cNvPr>
          <p:cNvSpPr txBox="1"/>
          <p:nvPr/>
        </p:nvSpPr>
        <p:spPr>
          <a:xfrm>
            <a:off x="1081153" y="4941382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12-storeys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3F500C-DDCF-6CD8-B928-2B7F6DD2D37E}"/>
              </a:ext>
            </a:extLst>
          </p:cNvPr>
          <p:cNvSpPr txBox="1"/>
          <p:nvPr/>
        </p:nvSpPr>
        <p:spPr>
          <a:xfrm>
            <a:off x="9151820" y="5367312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#-Storeys Approved</a:t>
            </a:r>
          </a:p>
          <a:p>
            <a:r>
              <a:rPr lang="en-CA" sz="1200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#-Storeys Existing </a:t>
            </a:r>
          </a:p>
          <a:p>
            <a:r>
              <a:rPr lang="en-CA" sz="12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#-Storeys Proposed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D1D965-63E8-F4B0-7EC5-33DAD2D3FCFB}"/>
              </a:ext>
            </a:extLst>
          </p:cNvPr>
          <p:cNvSpPr txBox="1"/>
          <p:nvPr/>
        </p:nvSpPr>
        <p:spPr>
          <a:xfrm>
            <a:off x="7122900" y="5031244"/>
            <a:ext cx="734496" cy="40011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>
                <a:latin typeface="Roboto" panose="02000000000000000000" pitchFamily="2" charset="0"/>
                <a:ea typeface="Roboto" panose="02000000000000000000" pitchFamily="2" charset="0"/>
              </a:rPr>
              <a:t>Bethesda Common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7B9525C-269C-1C2D-5B88-494432B95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167" y="5335362"/>
            <a:ext cx="457201" cy="48768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A4E49F7-BDEE-2F7E-75CA-4CC4534DE508}"/>
              </a:ext>
            </a:extLst>
          </p:cNvPr>
          <p:cNvSpPr txBox="1"/>
          <p:nvPr/>
        </p:nvSpPr>
        <p:spPr>
          <a:xfrm rot="19448855">
            <a:off x="4514090" y="3668082"/>
            <a:ext cx="9076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Bloor Street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24C4CC-B20E-7CAB-5D93-D41933809DB6}"/>
              </a:ext>
            </a:extLst>
          </p:cNvPr>
          <p:cNvSpPr txBox="1"/>
          <p:nvPr/>
        </p:nvSpPr>
        <p:spPr>
          <a:xfrm rot="1150380">
            <a:off x="2784111" y="3453616"/>
            <a:ext cx="10470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Fieldgate</a:t>
            </a:r>
            <a:r>
              <a:rPr lang="en-CA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Drive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84912F-A75E-54C1-6AB8-27249BABC6F7}"/>
              </a:ext>
            </a:extLst>
          </p:cNvPr>
          <p:cNvSpPr txBox="1"/>
          <p:nvPr/>
        </p:nvSpPr>
        <p:spPr>
          <a:xfrm rot="19259280">
            <a:off x="2232609" y="2847079"/>
            <a:ext cx="8643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Ponytrail</a:t>
            </a:r>
            <a:r>
              <a:rPr lang="en-CA" sz="1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Dr</a:t>
            </a:r>
          </a:p>
        </p:txBody>
      </p:sp>
    </p:spTree>
    <p:extLst>
      <p:ext uri="{BB962C8B-B14F-4D97-AF65-F5344CB8AC3E}">
        <p14:creationId xmlns:p14="http://schemas.microsoft.com/office/powerpoint/2010/main" val="47644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F281BA-02FF-7930-48AC-05D14299932F}"/>
              </a:ext>
            </a:extLst>
          </p:cNvPr>
          <p:cNvSpPr/>
          <p:nvPr/>
        </p:nvSpPr>
        <p:spPr>
          <a:xfrm>
            <a:off x="0" y="0"/>
            <a:ext cx="6096000" cy="6857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49421-C23B-3C84-E561-AEFC40AAE4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rcRect r="11016"/>
          <a:stretch/>
        </p:blipFill>
        <p:spPr>
          <a:xfrm>
            <a:off x="136705" y="111368"/>
            <a:ext cx="5827111" cy="6635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EB5F6E-E6E9-F645-75CF-E85E9BB599F1}"/>
              </a:ext>
            </a:extLst>
          </p:cNvPr>
          <p:cNvSpPr txBox="1">
            <a:spLocks/>
          </p:cNvSpPr>
          <p:nvPr/>
        </p:nvSpPr>
        <p:spPr>
          <a:xfrm>
            <a:off x="7136863" y="910966"/>
            <a:ext cx="3873917" cy="4476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Planning Policy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5B7A60-62C3-22DA-E867-7744DC857C69}"/>
              </a:ext>
            </a:extLst>
          </p:cNvPr>
          <p:cNvSpPr txBox="1">
            <a:spLocks/>
          </p:cNvSpPr>
          <p:nvPr/>
        </p:nvSpPr>
        <p:spPr>
          <a:xfrm>
            <a:off x="6447760" y="865188"/>
            <a:ext cx="689103" cy="9868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6600" dirty="0">
                <a:solidFill>
                  <a:prstClr val="white"/>
                </a:solidFill>
              </a:rPr>
              <a:t>2</a:t>
            </a:r>
            <a:endParaRPr kumimoji="0" lang="en-CA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j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95E09C-A716-3BC4-7A65-6C137B0642F5}"/>
              </a:ext>
            </a:extLst>
          </p:cNvPr>
          <p:cNvCxnSpPr>
            <a:cxnSpLocks/>
          </p:cNvCxnSpPr>
          <p:nvPr/>
        </p:nvCxnSpPr>
        <p:spPr>
          <a:xfrm flipH="1">
            <a:off x="5986976" y="1874520"/>
            <a:ext cx="10817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26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875DC4-ABA9-B2D2-0DC9-5EAC75A0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8" y="1914022"/>
            <a:ext cx="2525883" cy="3286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7646B5-B140-C68D-369E-94BDE45C4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152" y="1914022"/>
            <a:ext cx="2532551" cy="3275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7F5439-82E9-C3C2-EAB0-D1E62AB17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788" y="1931585"/>
            <a:ext cx="2489775" cy="32562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26E2E-4517-500C-1F09-6094D96C0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230" y="1905646"/>
            <a:ext cx="2525883" cy="32648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9E70C6B-0979-4D7D-CD5E-E72E9CE40C4A}"/>
              </a:ext>
            </a:extLst>
          </p:cNvPr>
          <p:cNvSpPr txBox="1">
            <a:spLocks/>
          </p:cNvSpPr>
          <p:nvPr/>
        </p:nvSpPr>
        <p:spPr>
          <a:xfrm>
            <a:off x="555406" y="618310"/>
            <a:ext cx="657110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b="1" dirty="0">
                <a:latin typeface="Roboto" panose="02000000000000000000" pitchFamily="2" charset="0"/>
                <a:ea typeface="Roboto" panose="02000000000000000000" pitchFamily="2" charset="0"/>
              </a:rPr>
              <a:t>Relevant Land Use Policy Documents</a:t>
            </a:r>
          </a:p>
        </p:txBody>
      </p:sp>
    </p:spTree>
    <p:extLst>
      <p:ext uri="{BB962C8B-B14F-4D97-AF65-F5344CB8AC3E}">
        <p14:creationId xmlns:p14="http://schemas.microsoft.com/office/powerpoint/2010/main" val="8295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F85AC-D2E5-CF13-DDE5-ABA84DC95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793E-75CA-49CE-7B45-6331DB3DE50E}"/>
              </a:ext>
            </a:extLst>
          </p:cNvPr>
          <p:cNvSpPr txBox="1">
            <a:spLocks/>
          </p:cNvSpPr>
          <p:nvPr/>
        </p:nvSpPr>
        <p:spPr>
          <a:xfrm>
            <a:off x="614560" y="474697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Policy Context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Region of Peel Official Plan (2022)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E5AC4D-84F5-3676-5EE3-F27A903F4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00000">
            <a:off x="7692187" y="5593984"/>
            <a:ext cx="457201" cy="4876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90F018-A092-593A-1D15-8BC1DE7DD31C}"/>
              </a:ext>
            </a:extLst>
          </p:cNvPr>
          <p:cNvSpPr txBox="1"/>
          <p:nvPr/>
        </p:nvSpPr>
        <p:spPr>
          <a:xfrm>
            <a:off x="8393471" y="1222817"/>
            <a:ext cx="4117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Schedule E-1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Regional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860E7-E1DE-48A0-FFD3-23DE08CD457F}"/>
              </a:ext>
            </a:extLst>
          </p:cNvPr>
          <p:cNvSpPr txBox="1"/>
          <p:nvPr/>
        </p:nvSpPr>
        <p:spPr>
          <a:xfrm>
            <a:off x="8736703" y="4759993"/>
            <a:ext cx="7360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Subject Site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D6237388-36CC-9268-39F7-8852A9B01460}"/>
              </a:ext>
            </a:extLst>
          </p:cNvPr>
          <p:cNvSpPr/>
          <p:nvPr/>
        </p:nvSpPr>
        <p:spPr>
          <a:xfrm>
            <a:off x="6190577" y="3579076"/>
            <a:ext cx="280000" cy="28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8BC1EE57-E920-FBA1-7728-62AC84EB195D}"/>
              </a:ext>
            </a:extLst>
          </p:cNvPr>
          <p:cNvSpPr/>
          <p:nvPr/>
        </p:nvSpPr>
        <p:spPr>
          <a:xfrm>
            <a:off x="8543850" y="4776140"/>
            <a:ext cx="172396" cy="17239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F9C90-74B4-1458-0651-25AD19E048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550" t="9860" r="8786" b="6095"/>
          <a:stretch/>
        </p:blipFill>
        <p:spPr>
          <a:xfrm>
            <a:off x="1070691" y="1322962"/>
            <a:ext cx="7274143" cy="4844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99390A-9817-8A8A-0A5B-6EC976E67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352" y="1914345"/>
            <a:ext cx="2205164" cy="2755254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371623F9-C704-29BD-D613-69C439759015}"/>
              </a:ext>
            </a:extLst>
          </p:cNvPr>
          <p:cNvSpPr/>
          <p:nvPr/>
        </p:nvSpPr>
        <p:spPr>
          <a:xfrm>
            <a:off x="5421271" y="3859076"/>
            <a:ext cx="172396" cy="17239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866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FA64D-09A4-B77D-CD20-1158C5F2D5DE}"/>
              </a:ext>
            </a:extLst>
          </p:cNvPr>
          <p:cNvSpPr txBox="1">
            <a:spLocks/>
          </p:cNvSpPr>
          <p:nvPr/>
        </p:nvSpPr>
        <p:spPr>
          <a:xfrm>
            <a:off x="614560" y="474697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Policy Context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City of Mississauga Official Plan August 7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2024 Consolidation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CE9C8-4417-11DD-3FCF-453DEB296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91"/>
          <a:stretch/>
        </p:blipFill>
        <p:spPr>
          <a:xfrm>
            <a:off x="690109" y="1167272"/>
            <a:ext cx="6858352" cy="5011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B8F9E8-EB99-A534-BD66-45EC26269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85"/>
          <a:stretch/>
        </p:blipFill>
        <p:spPr>
          <a:xfrm>
            <a:off x="7716101" y="1935480"/>
            <a:ext cx="2109664" cy="28578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6F452B-2B76-4860-7F4F-62920D6A0F9E}"/>
              </a:ext>
            </a:extLst>
          </p:cNvPr>
          <p:cNvSpPr txBox="1"/>
          <p:nvPr/>
        </p:nvSpPr>
        <p:spPr>
          <a:xfrm>
            <a:off x="7716101" y="5162711"/>
            <a:ext cx="41177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Policy 5.3.5.2 states: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"Residential intensification within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Neighbourhoods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will generally occur through infilling and the development of existing commercial sites as mixed use areas." 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17130E-D6D1-2EFD-7EB4-5EA00DD32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00000">
            <a:off x="7069616" y="5600469"/>
            <a:ext cx="457201" cy="4876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93A4AB-1EED-50DF-D6FC-68F68EF7D6A8}"/>
              </a:ext>
            </a:extLst>
          </p:cNvPr>
          <p:cNvSpPr txBox="1"/>
          <p:nvPr/>
        </p:nvSpPr>
        <p:spPr>
          <a:xfrm>
            <a:off x="7822781" y="1262793"/>
            <a:ext cx="4117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Schedule 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Urban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65FF5-0C96-FD40-409F-C7DF8683C90D}"/>
              </a:ext>
            </a:extLst>
          </p:cNvPr>
          <p:cNvSpPr txBox="1"/>
          <p:nvPr/>
        </p:nvSpPr>
        <p:spPr>
          <a:xfrm>
            <a:off x="8114132" y="4766478"/>
            <a:ext cx="7360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Subject Site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3361C630-CED5-B590-3C46-69A858D94ABC}"/>
              </a:ext>
            </a:extLst>
          </p:cNvPr>
          <p:cNvSpPr/>
          <p:nvPr/>
        </p:nvSpPr>
        <p:spPr>
          <a:xfrm>
            <a:off x="5568006" y="3585561"/>
            <a:ext cx="280000" cy="28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F3DC3E7B-DDA4-D1DD-6F73-A55DC909E705}"/>
              </a:ext>
            </a:extLst>
          </p:cNvPr>
          <p:cNvSpPr/>
          <p:nvPr/>
        </p:nvSpPr>
        <p:spPr>
          <a:xfrm>
            <a:off x="7921279" y="4782625"/>
            <a:ext cx="172396" cy="17239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999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154399-964B-BBBC-DF68-D4EEE41D1F01}"/>
              </a:ext>
            </a:extLst>
          </p:cNvPr>
          <p:cNvSpPr txBox="1">
            <a:spLocks/>
          </p:cNvSpPr>
          <p:nvPr/>
        </p:nvSpPr>
        <p:spPr>
          <a:xfrm>
            <a:off x="614560" y="474697"/>
            <a:ext cx="8879960" cy="418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Policy Context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City of Mississauga Official Plan August 7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, 2024 Consolidation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88917D-5992-D958-CD56-289B6069D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538" t="8363" r="6927"/>
          <a:stretch/>
        </p:blipFill>
        <p:spPr>
          <a:xfrm>
            <a:off x="690110" y="1167272"/>
            <a:ext cx="6858352" cy="5011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46A42C-EF56-0B28-0D09-B27DDE9DE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101" y="2002022"/>
            <a:ext cx="3785789" cy="27938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5F84B2-0A74-8E6E-3D9E-D2BA675AFE37}"/>
              </a:ext>
            </a:extLst>
          </p:cNvPr>
          <p:cNvSpPr txBox="1"/>
          <p:nvPr/>
        </p:nvSpPr>
        <p:spPr>
          <a:xfrm>
            <a:off x="7822781" y="1262793"/>
            <a:ext cx="4117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Schedule 5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Long Term Road Network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860F19-B3DB-292D-0656-A4AA77BD0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00000">
            <a:off x="7069616" y="5600469"/>
            <a:ext cx="457201" cy="487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8B23E6-2B77-7E9D-22B4-81BB89CB82CE}"/>
              </a:ext>
            </a:extLst>
          </p:cNvPr>
          <p:cNvSpPr txBox="1"/>
          <p:nvPr/>
        </p:nvSpPr>
        <p:spPr>
          <a:xfrm>
            <a:off x="8743228" y="4766478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Subject Site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9D28821B-F356-3F5F-43CF-3461F5BFEABD}"/>
              </a:ext>
            </a:extLst>
          </p:cNvPr>
          <p:cNvSpPr/>
          <p:nvPr/>
        </p:nvSpPr>
        <p:spPr>
          <a:xfrm>
            <a:off x="8099239" y="4758333"/>
            <a:ext cx="260852" cy="26085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E2DD56AB-16CC-3CF9-F649-0AD1D90B52A5}"/>
              </a:ext>
            </a:extLst>
          </p:cNvPr>
          <p:cNvSpPr/>
          <p:nvPr/>
        </p:nvSpPr>
        <p:spPr>
          <a:xfrm>
            <a:off x="5568006" y="3585561"/>
            <a:ext cx="280000" cy="28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905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b="1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" id="{82B78DAA-67D1-9247-8CAA-BFC52EC09230}" vid="{E8D8FEF4-16D5-FF48-855C-C7D1A0B5034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8BED5B474CCD4D85A5C9F61B3870AA" ma:contentTypeVersion="18" ma:contentTypeDescription="Create a new document." ma:contentTypeScope="" ma:versionID="0f5ee69c19c104c1b55bac6954b2d07e">
  <xsd:schema xmlns:xsd="http://www.w3.org/2001/XMLSchema" xmlns:xs="http://www.w3.org/2001/XMLSchema" xmlns:p="http://schemas.microsoft.com/office/2006/metadata/properties" xmlns:ns2="7b57c830-6ea4-44e5-ba54-af7cde52724b" xmlns:ns3="e18430ea-2e7d-4ee2-81cc-3563a9596077" targetNamespace="http://schemas.microsoft.com/office/2006/metadata/properties" ma:root="true" ma:fieldsID="dc4ec78655c45055875e1e81c85bb652" ns2:_="" ns3:_="">
    <xsd:import namespace="7b57c830-6ea4-44e5-ba54-af7cde52724b"/>
    <xsd:import namespace="e18430ea-2e7d-4ee2-81cc-3563a95960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7c830-6ea4-44e5-ba54-af7cde5272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9bdb9d3-488d-401e-88ed-bed2514fca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8430ea-2e7d-4ee2-81cc-3563a959607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8069762-f2ed-47cd-9ec1-12358d1afdac}" ma:internalName="TaxCatchAll" ma:showField="CatchAllData" ma:web="e18430ea-2e7d-4ee2-81cc-3563a95960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b57c830-6ea4-44e5-ba54-af7cde52724b">
      <Terms xmlns="http://schemas.microsoft.com/office/infopath/2007/PartnerControls"/>
    </lcf76f155ced4ddcb4097134ff3c332f>
    <TaxCatchAll xmlns="e18430ea-2e7d-4ee2-81cc-3563a959607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89094A-B844-4496-A58F-3ED6685BCB16}">
  <ds:schemaRefs>
    <ds:schemaRef ds:uri="7b57c830-6ea4-44e5-ba54-af7cde52724b"/>
    <ds:schemaRef ds:uri="e18430ea-2e7d-4ee2-81cc-3563a95960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B4AEEF-3C60-44A4-8C31-A408A48732F7}">
  <ds:schemaRefs>
    <ds:schemaRef ds:uri="7b57c830-6ea4-44e5-ba54-af7cde52724b"/>
    <ds:schemaRef ds:uri="e18430ea-2e7d-4ee2-81cc-3563a95960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D5815CC-67E9-4040-8ADE-615C92E86A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4457</TotalTime>
  <Words>574</Words>
  <Application>Microsoft Office PowerPoint</Application>
  <PresentationFormat>Widescreen</PresentationFormat>
  <Paragraphs>192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Roboto</vt:lpstr>
      <vt:lpstr>Roboto Light</vt:lpstr>
      <vt:lpstr>Roboto Medium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Morgan Dundas</cp:lastModifiedBy>
  <cp:revision>1</cp:revision>
  <dcterms:created xsi:type="dcterms:W3CDTF">2020-06-04T03:45:40Z</dcterms:created>
  <dcterms:modified xsi:type="dcterms:W3CDTF">2024-11-18T21:00:01Z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0x010100548BED5B474CCD4D85A5C9F61B3870AA</vt:lpwstr>
  </property>
  <property fmtid="{D5CDD505-2E9C-101B-9397-08002B2CF9AE}" pid="3" name="MediaServiceImageTags">
    <vt:lpwstr/>
  </property>
</Properties>
</file>