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6" r:id="rId1"/>
    <p:sldMasterId id="2147483727" r:id="rId2"/>
    <p:sldMasterId id="2147483728" r:id="rId3"/>
  </p:sldMasterIdLst>
  <p:notesMasterIdLst>
    <p:notesMasterId r:id="rId22"/>
  </p:notesMasterIdLst>
  <p:sldIdLst>
    <p:sldId id="271" r:id="rId4"/>
    <p:sldId id="272"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5" r:id="rId19"/>
    <p:sldId id="273" r:id="rId20"/>
    <p:sldId id="274" r:id="rId21"/>
  </p:sldIdLst>
  <p:sldSz cx="9144000" cy="5143500" type="screen16x9"/>
  <p:notesSz cx="6858000" cy="9144000"/>
  <p:embeddedFontLst>
    <p:embeddedFont>
      <p:font typeface="Raleway ExtraBold" panose="020B0604020202020204" charset="0"/>
      <p:bold r:id="rId23"/>
      <p:boldItalic r:id="rId24"/>
    </p:embeddedFont>
    <p:embeddedFont>
      <p:font typeface="Livvic" panose="020B0604020202020204" charset="0"/>
      <p:regular r:id="rId25"/>
      <p:bold r:id="rId26"/>
      <p:italic r:id="rId27"/>
      <p:boldItalic r:id="rId28"/>
    </p:embeddedFont>
    <p:embeddedFont>
      <p:font typeface="Catamaran" panose="020B0604020202020204" charset="0"/>
      <p:regular r:id="rId29"/>
      <p:bold r:id="rId30"/>
    </p:embeddedFont>
    <p:embeddedFont>
      <p:font typeface="Catamaran Light" panose="020B0604020202020204" charset="0"/>
      <p:regular r:id="rId31"/>
      <p:bold r:id="rId32"/>
    </p:embeddedFont>
    <p:embeddedFont>
      <p:font typeface="Catamaran ExtraBold" panose="020B0604020202020204" charset="0"/>
      <p:bold r:id="rId33"/>
    </p:embeddedFont>
    <p:embeddedFont>
      <p:font typeface="Catamaran Medium" panose="020B0604020202020204" charset="0"/>
      <p:regular r:id="rId34"/>
      <p:bold r:id="rId35"/>
    </p:embeddedFont>
    <p:embeddedFont>
      <p:font typeface="PT Sans" panose="020B0604020202020204" charset="0"/>
      <p:regular r:id="rId36"/>
      <p:bold r:id="rId37"/>
      <p:italic r:id="rId38"/>
      <p:boldItalic r:id="rId39"/>
    </p:embeddedFont>
    <p:embeddedFont>
      <p:font typeface="Fira Sans Extra Condensed Medium" panose="020B0604020202020204" charset="0"/>
      <p:regular r:id="rId40"/>
      <p:bold r:id="rId41"/>
      <p:italic r:id="rId42"/>
      <p:boldItalic r:id="rId43"/>
    </p:embeddedFont>
    <p:embeddedFont>
      <p:font typeface="Raleway" panose="020B0604020202020204" charset="0"/>
      <p:regular r:id="rId44"/>
      <p:bold r:id="rId45"/>
      <p:italic r:id="rId46"/>
      <p:boldItalic r:id="rId47"/>
    </p:embeddedFont>
    <p:embeddedFont>
      <p:font typeface="Roboto" panose="020B0604020202020204" charset="0"/>
      <p:regular r:id="rId48"/>
      <p:bold r:id="rId49"/>
      <p:italic r:id="rId50"/>
      <p:boldItalic r:id="rId51"/>
    </p:embeddedFont>
    <p:embeddedFont>
      <p:font typeface="Livvic SemiBold" panose="020B0604020202020204" charset="0"/>
      <p:regular r:id="rId52"/>
      <p:bold r:id="rId53"/>
      <p:italic r:id="rId54"/>
      <p:boldItalic r:id="rId55"/>
    </p:embeddedFont>
    <p:embeddedFont>
      <p:font typeface="Bookman Old Style" panose="02050604050505020204" pitchFamily="18" charset="0"/>
      <p:regular r:id="rId56"/>
      <p:bold r:id="rId57"/>
      <p:italic r:id="rId58"/>
      <p:boldItalic r:id="rId59"/>
    </p:embeddedFont>
    <p:embeddedFont>
      <p:font typeface="Open Sans" panose="020B0604020202020204" charset="0"/>
      <p:regular r:id="rId60"/>
      <p:bold r:id="rId61"/>
      <p:italic r:id="rId62"/>
      <p:boldItalic r:id="rId63"/>
    </p:embeddedFont>
    <p:embeddedFont>
      <p:font typeface="Raleway Medium" panose="020B060402020202020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6" d="100"/>
          <a:sy n="86" d="100"/>
        </p:scale>
        <p:origin x="7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8.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font" Target="fonts/font33.fntdata"/><Relationship Id="rId63" Type="http://schemas.openxmlformats.org/officeDocument/2006/relationships/font" Target="fonts/font41.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font" Target="fonts/font36.fntdata"/><Relationship Id="rId66" Type="http://schemas.openxmlformats.org/officeDocument/2006/relationships/font" Target="fonts/font4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font" Target="fonts/font35.fntdata"/><Relationship Id="rId61" Type="http://schemas.openxmlformats.org/officeDocument/2006/relationships/font" Target="fonts/font3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60" Type="http://schemas.openxmlformats.org/officeDocument/2006/relationships/font" Target="fonts/font38.fntdata"/><Relationship Id="rId65" Type="http://schemas.openxmlformats.org/officeDocument/2006/relationships/font" Target="fonts/font4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font" Target="fonts/font34.fntdata"/><Relationship Id="rId64" Type="http://schemas.openxmlformats.org/officeDocument/2006/relationships/font" Target="fonts/font42.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font" Target="fonts/font37.fntdata"/><Relationship Id="rId67" Type="http://schemas.openxmlformats.org/officeDocument/2006/relationships/font" Target="fonts/font45.fntdata"/><Relationship Id="rId20" Type="http://schemas.openxmlformats.org/officeDocument/2006/relationships/slide" Target="slides/slide17.xml"/><Relationship Id="rId41" Type="http://schemas.openxmlformats.org/officeDocument/2006/relationships/font" Target="fonts/font19.fntdata"/><Relationship Id="rId54" Type="http://schemas.openxmlformats.org/officeDocument/2006/relationships/font" Target="fonts/font32.fntdata"/><Relationship Id="rId62" Type="http://schemas.openxmlformats.org/officeDocument/2006/relationships/font" Target="fonts/font40.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Hello,</a:t>
            </a:r>
            <a:endParaRPr dirty="0"/>
          </a:p>
        </p:txBody>
      </p:sp>
    </p:spTree>
    <p:extLst>
      <p:ext uri="{BB962C8B-B14F-4D97-AF65-F5344CB8AC3E}">
        <p14:creationId xmlns:p14="http://schemas.microsoft.com/office/powerpoint/2010/main" val="24007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769e529bb7_0_16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2769e529bb7_0_1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7411df9ed0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7411df9ed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subject site is within the built-up areas identified in the Growth Plan, and the proposed application aims to increase the employment densities in employment areas as defined by the Region of Peel Official Plan and City of Mississauga’s Official Plan.</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7411df9ed0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27411df9ed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Growth Plan for the Greater Golden Horseshoe builds on the policy directions contained in the Provincial Policy Statement and functions as a policy framework for achieving strong and prosperous communities by managing growth in the Greater Golden Horseshoe. It outlines that there is a need to facilitate and direct growth to built-up areas that have the capacity to accommodate growth and promote a mix of land uses while ensuring that there are adequate water and wastewater services to support growth.</a:t>
            </a:r>
            <a:endParaRPr/>
          </a:p>
          <a:p>
            <a:pPr marL="0" lvl="0" indent="0" algn="l" rtl="0">
              <a:spcBef>
                <a:spcPts val="0"/>
              </a:spcBef>
              <a:spcAft>
                <a:spcPts val="0"/>
              </a:spcAft>
              <a:buNone/>
            </a:pPr>
            <a:endParaRPr/>
          </a:p>
          <a:p>
            <a:pPr marL="0" lvl="0" indent="0" algn="l" rtl="0">
              <a:spcBef>
                <a:spcPts val="0"/>
              </a:spcBef>
              <a:spcAft>
                <a:spcPts val="0"/>
              </a:spcAft>
              <a:buNone/>
            </a:pPr>
            <a:r>
              <a:rPr lang="en"/>
              <a:t>It specifically references promoting efficient development patterns and encouraging economic development and competitiveness as outlined by:</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sz="1500" b="1">
                <a:solidFill>
                  <a:srgbClr val="434343"/>
                </a:solidFill>
                <a:latin typeface="Catamaran"/>
                <a:ea typeface="Catamaran"/>
                <a:cs typeface="Catamaran"/>
                <a:sym typeface="Catamaran"/>
              </a:rPr>
              <a:t>2.2.3.1 a) </a:t>
            </a:r>
            <a:r>
              <a:rPr lang="en" sz="1500" i="1">
                <a:solidFill>
                  <a:srgbClr val="434343"/>
                </a:solidFill>
                <a:latin typeface="Catamaran Light"/>
                <a:ea typeface="Catamaran Light"/>
                <a:cs typeface="Catamaran Light"/>
                <a:sym typeface="Catamaran Light"/>
              </a:rPr>
              <a:t>making more efficient use of existing employment areas and vacant and underutilized employment lands and increasing employment densities;</a:t>
            </a:r>
            <a:endParaRPr sz="1500" i="1">
              <a:solidFill>
                <a:srgbClr val="434343"/>
              </a:solidFill>
              <a:latin typeface="Catamaran Light"/>
              <a:ea typeface="Catamaran Light"/>
              <a:cs typeface="Catamaran Light"/>
              <a:sym typeface="Catamaran Light"/>
            </a:endParaRPr>
          </a:p>
          <a:p>
            <a:pPr marL="0" lvl="0" indent="0" algn="l" rtl="0">
              <a:lnSpc>
                <a:spcPct val="115000"/>
              </a:lnSpc>
              <a:spcBef>
                <a:spcPts val="0"/>
              </a:spcBef>
              <a:spcAft>
                <a:spcPts val="0"/>
              </a:spcAft>
              <a:buNone/>
            </a:pPr>
            <a:endParaRPr sz="1500" i="1">
              <a:solidFill>
                <a:srgbClr val="434343"/>
              </a:solidFill>
              <a:latin typeface="Catamaran Light"/>
              <a:ea typeface="Catamaran Light"/>
              <a:cs typeface="Catamaran Light"/>
              <a:sym typeface="Catamaran Light"/>
            </a:endParaRPr>
          </a:p>
          <a:p>
            <a:pPr marL="0" lvl="0" indent="0" algn="l" rtl="0">
              <a:lnSpc>
                <a:spcPct val="115000"/>
              </a:lnSpc>
              <a:spcBef>
                <a:spcPts val="0"/>
              </a:spcBef>
              <a:spcAft>
                <a:spcPts val="0"/>
              </a:spcAft>
              <a:buNone/>
            </a:pPr>
            <a:r>
              <a:rPr lang="en" sz="1500" b="1">
                <a:solidFill>
                  <a:srgbClr val="434343"/>
                </a:solidFill>
                <a:latin typeface="Catamaran"/>
                <a:ea typeface="Catamaran"/>
                <a:cs typeface="Catamaran"/>
                <a:sym typeface="Catamaran"/>
              </a:rPr>
              <a:t>2.2.3.7. </a:t>
            </a:r>
            <a:r>
              <a:rPr lang="en" sz="1500" i="1">
                <a:solidFill>
                  <a:srgbClr val="434343"/>
                </a:solidFill>
                <a:latin typeface="Catamaran Light"/>
                <a:ea typeface="Catamaran Light"/>
                <a:cs typeface="Catamaran Light"/>
                <a:sym typeface="Catamaran Light"/>
              </a:rPr>
              <a:t>Municipalities will plan for all employment areas within settlement areas by: a) prohibiting residential uses and prohibiting or limiting other sensitive land uses that are not ancillary to the primary employment use; </a:t>
            </a:r>
            <a:endParaRPr sz="1500" i="1">
              <a:solidFill>
                <a:srgbClr val="434343"/>
              </a:solidFill>
              <a:latin typeface="Catamaran Light"/>
              <a:ea typeface="Catamaran Light"/>
              <a:cs typeface="Catamaran Light"/>
              <a:sym typeface="Catamaran Light"/>
            </a:endParaRPr>
          </a:p>
          <a:p>
            <a:pPr marL="0" lvl="0" indent="0" algn="l" rtl="0">
              <a:lnSpc>
                <a:spcPct val="115000"/>
              </a:lnSpc>
              <a:spcBef>
                <a:spcPts val="0"/>
              </a:spcBef>
              <a:spcAft>
                <a:spcPts val="0"/>
              </a:spcAft>
              <a:buClr>
                <a:schemeClr val="dk1"/>
              </a:buClr>
              <a:buSzPts val="1100"/>
              <a:buFont typeface="Arial"/>
              <a:buNone/>
            </a:pPr>
            <a:endParaRPr sz="1500" i="1">
              <a:solidFill>
                <a:srgbClr val="434343"/>
              </a:solidFill>
              <a:latin typeface="Catamaran Light"/>
              <a:ea typeface="Catamaran Light"/>
              <a:cs typeface="Catamaran Light"/>
              <a:sym typeface="Catamaran 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7411df9ed0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27411df9ed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Read slide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27411df9ed0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27411df9ed0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rgbClr val="434343"/>
                </a:solidFill>
                <a:latin typeface="Catamaran"/>
                <a:ea typeface="Catamaran"/>
                <a:cs typeface="Catamaran"/>
                <a:sym typeface="Catamaran"/>
              </a:rPr>
              <a:t>The proposed employment use maintains and represents the uses within the City’s Official Plan. </a:t>
            </a:r>
            <a:endParaRPr sz="1400" b="1">
              <a:solidFill>
                <a:srgbClr val="434343"/>
              </a:solidFill>
              <a:latin typeface="Catamaran"/>
              <a:ea typeface="Catamaran"/>
              <a:cs typeface="Catamaran"/>
              <a:sym typeface="Catamaran"/>
            </a:endParaRPr>
          </a:p>
          <a:p>
            <a:pPr marL="0" lvl="0" indent="0" algn="l" rtl="0">
              <a:spcBef>
                <a:spcPts val="0"/>
              </a:spcBef>
              <a:spcAft>
                <a:spcPts val="0"/>
              </a:spcAft>
              <a:buClr>
                <a:schemeClr val="dk1"/>
              </a:buClr>
              <a:buSzPts val="1100"/>
              <a:buFont typeface="Arial"/>
              <a:buNone/>
            </a:pPr>
            <a:endParaRPr sz="1400" b="1">
              <a:solidFill>
                <a:srgbClr val="434343"/>
              </a:solidFill>
              <a:latin typeface="Catamaran"/>
              <a:ea typeface="Catamaran"/>
              <a:cs typeface="Catamaran"/>
              <a:sym typeface="Catamaran"/>
            </a:endParaRPr>
          </a:p>
          <a:p>
            <a:pPr marL="0" lvl="0" indent="0" algn="l" rtl="0">
              <a:spcBef>
                <a:spcPts val="0"/>
              </a:spcBef>
              <a:spcAft>
                <a:spcPts val="0"/>
              </a:spcAft>
              <a:buClr>
                <a:schemeClr val="dk1"/>
              </a:buClr>
              <a:buSzPts val="1100"/>
              <a:buFont typeface="Arial"/>
              <a:buNone/>
            </a:pPr>
            <a:r>
              <a:rPr lang="en" sz="1400" b="1">
                <a:solidFill>
                  <a:srgbClr val="434343"/>
                </a:solidFill>
                <a:latin typeface="Catamaran"/>
                <a:ea typeface="Catamaran"/>
                <a:cs typeface="Catamaran"/>
                <a:sym typeface="Catamaran"/>
              </a:rPr>
              <a:t>The proposed change in use is consistent and aligns with the principles set out in the City of Mississauga’s Official Plan. The requested uses are consistent with the permitted uses for the subject site as described in the City’s Official Plan.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7411df9ed0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27411df9ed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Read slide</a:t>
            </a:r>
            <a:endParaRPr/>
          </a:p>
          <a:p>
            <a:pPr marL="0" lvl="0" indent="0" algn="l" rtl="0">
              <a:spcBef>
                <a:spcPts val="0"/>
              </a:spcBef>
              <a:spcAft>
                <a:spcPts val="0"/>
              </a:spcAft>
              <a:buNone/>
            </a:pPr>
            <a:endParaRPr/>
          </a:p>
          <a:p>
            <a:pPr marL="0" lvl="0" indent="0" algn="l" rtl="0">
              <a:spcBef>
                <a:spcPts val="0"/>
              </a:spcBef>
              <a:spcAft>
                <a:spcPts val="0"/>
              </a:spcAft>
              <a:buNone/>
            </a:pPr>
            <a:r>
              <a:rPr lang="en"/>
              <a:t>Thank you to everyone here.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769e529bb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769e529bb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8833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5465e7bc0b_1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50">
                <a:solidFill>
                  <a:srgbClr val="3C4043"/>
                </a:solidFill>
                <a:highlight>
                  <a:srgbClr val="FFFFFF"/>
                </a:highlight>
                <a:latin typeface="Roboto"/>
                <a:ea typeface="Roboto"/>
                <a:cs typeface="Roboto"/>
                <a:sym typeface="Roboto"/>
              </a:rPr>
              <a:t>The subject site is currently vacant and is used for temporarily parking commercial motor vehicles. We intend to amend the zoning bylaw to facilitate a recreation and entertainment centre or similar use. The</a:t>
            </a:r>
            <a:endParaRPr sz="12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250">
                <a:solidFill>
                  <a:srgbClr val="3C4043"/>
                </a:solidFill>
                <a:highlight>
                  <a:srgbClr val="FFFFFF"/>
                </a:highlight>
                <a:latin typeface="Roboto"/>
                <a:ea typeface="Roboto"/>
                <a:cs typeface="Roboto"/>
                <a:sym typeface="Roboto"/>
              </a:rPr>
              <a:t>remainder of the lot will accommodate and facilitate the proposed development such as parking and grading as required.</a:t>
            </a:r>
            <a:endParaRPr sz="12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2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250">
                <a:solidFill>
                  <a:srgbClr val="3C4043"/>
                </a:solidFill>
                <a:highlight>
                  <a:srgbClr val="FFFFFF"/>
                </a:highlight>
                <a:latin typeface="Roboto"/>
                <a:ea typeface="Roboto"/>
                <a:cs typeface="Roboto"/>
                <a:sym typeface="Roboto"/>
              </a:rPr>
              <a:t>The subject site is located within an established industrial park with industrial uses developed on all sides. To the rear of the site is a wooded valley system associated with Etobicoke Creek. The existing access to the subject property will be used to facilitate the new use. The municipal water and sewer lines are along Canadian Place and connection will be sought through the Region of Peel.</a:t>
            </a:r>
            <a:endParaRPr sz="12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50">
                <a:solidFill>
                  <a:srgbClr val="3C4043"/>
                </a:solidFill>
                <a:highlight>
                  <a:srgbClr val="FFFFFF"/>
                </a:highlight>
                <a:latin typeface="Roboto"/>
                <a:ea typeface="Roboto"/>
                <a:cs typeface="Roboto"/>
                <a:sym typeface="Roboto"/>
              </a:rPr>
              <a:t>The subject site is surrounded by commercial uses, all lands are primarily zoned E-2. </a:t>
            </a:r>
            <a:endParaRPr sz="12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769e529bb7_0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2769e529bb7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7411df9ed0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27411df9ed0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Read slide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7411df9ed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7411df9ed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proposal is to amend and rezone the property from its current designation to facilitate the various land uses permitted in the Employment Zone. </a:t>
            </a:r>
            <a:endParaRPr/>
          </a:p>
          <a:p>
            <a:pPr marL="0" lvl="0" indent="0" algn="l" rtl="0">
              <a:spcBef>
                <a:spcPts val="0"/>
              </a:spcBef>
              <a:spcAft>
                <a:spcPts val="0"/>
              </a:spcAft>
              <a:buNone/>
            </a:pPr>
            <a:endParaRPr/>
          </a:p>
          <a:p>
            <a:pPr marL="0" lvl="0" indent="0" algn="l" rtl="0">
              <a:spcBef>
                <a:spcPts val="0"/>
              </a:spcBef>
              <a:spcAft>
                <a:spcPts val="0"/>
              </a:spcAft>
              <a:buNone/>
            </a:pPr>
            <a:r>
              <a:rPr lang="en"/>
              <a:t>The first floor and basement will have uses core to the arena such as the office and reception area, locker rooms, equipment storage area and washrooms. The second floor will accommodate a minor restaurant use and have open rooms as well as a viewing and seating area for the arena.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769e529bb7_0_8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2769e529bb7_0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7411df9ed0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27411df9ed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Currently, the subject land is zoned Development (D), which does not permit the erection of any new building or structures. The proposed change in use would allow for the site to develop, and the proposed use of the redevelopment would be a primary employment zone. Due to current market conditions, and to facilitate the review of the application an example of a recreational establishment is represented as the potential land use on the subject site. This was chosen to represent the maximum limits of development when considering the parking for the area to ensure that we can address parking deficiencies. In the City’s zoning bylaw, the recreation facility is defined as a building, structure, or part thereof, used for athletic and leisure activities and may include a fitness centre, racquet club, bowling alley, arena, curling rink, indoor facility used for golf, baseball or soccer, indoor playground or pool, and businesses such as music, martial arts, and dance schools. This use is permitted under the E2 Employment category.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change in zoning from the existing vacant land used as a temporary truck parking can be facilitated to encourage redevelopment as a higher density of employment through the redesignation and amendment of the zoning bylaw.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769e529bbe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769e529bb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city of Mississauga’s population is expected to reach 930,000 people by 2051 (an increase of 21% from 2016 numbers). Based on this, there is evidence for the need for an increase in facilities such as this to accommodate programming and recreation.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itle">
  <p:cSld name="CUSTOM_35">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3200250" y="1742750"/>
            <a:ext cx="2743200" cy="572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p:cSld name="CUSTOM_38">
    <p:spTree>
      <p:nvGrpSpPr>
        <p:cNvPr id="1" name="Shape 63"/>
        <p:cNvGrpSpPr/>
        <p:nvPr/>
      </p:nvGrpSpPr>
      <p:grpSpPr>
        <a:xfrm>
          <a:off x="0" y="0"/>
          <a:ext cx="0" cy="0"/>
          <a:chOff x="0" y="0"/>
          <a:chExt cx="0" cy="0"/>
        </a:xfrm>
      </p:grpSpPr>
      <p:sp>
        <p:nvSpPr>
          <p:cNvPr id="64" name="Google Shape;64;p12"/>
          <p:cNvSpPr txBox="1">
            <a:spLocks noGrp="1"/>
          </p:cNvSpPr>
          <p:nvPr>
            <p:ph type="ctrTitle"/>
          </p:nvPr>
        </p:nvSpPr>
        <p:spPr>
          <a:xfrm>
            <a:off x="769725" y="1310050"/>
            <a:ext cx="34302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5" name="Google Shape;65;p12"/>
          <p:cNvSpPr txBox="1">
            <a:spLocks noGrp="1"/>
          </p:cNvSpPr>
          <p:nvPr>
            <p:ph type="title" idx="2" hasCustomPrompt="1"/>
          </p:nvPr>
        </p:nvSpPr>
        <p:spPr>
          <a:xfrm rot="5400000">
            <a:off x="7142178" y="3570226"/>
            <a:ext cx="1738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x columns">
  <p:cSld name="CUSTOM_30">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656422" y="13944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3"/>
          <p:cNvSpPr txBox="1">
            <a:spLocks noGrp="1"/>
          </p:cNvSpPr>
          <p:nvPr>
            <p:ph type="subTitle" idx="1"/>
          </p:nvPr>
        </p:nvSpPr>
        <p:spPr>
          <a:xfrm>
            <a:off x="656425" y="18867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3"/>
          <p:cNvSpPr txBox="1">
            <a:spLocks noGrp="1"/>
          </p:cNvSpPr>
          <p:nvPr>
            <p:ph type="ctrTitle" idx="2"/>
          </p:nvPr>
        </p:nvSpPr>
        <p:spPr>
          <a:xfrm>
            <a:off x="2650710" y="13944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0" name="Google Shape;70;p13"/>
          <p:cNvSpPr txBox="1">
            <a:spLocks noGrp="1"/>
          </p:cNvSpPr>
          <p:nvPr>
            <p:ph type="subTitle" idx="3"/>
          </p:nvPr>
        </p:nvSpPr>
        <p:spPr>
          <a:xfrm>
            <a:off x="2610700" y="18867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1" name="Google Shape;71;p13"/>
          <p:cNvSpPr txBox="1">
            <a:spLocks noGrp="1"/>
          </p:cNvSpPr>
          <p:nvPr>
            <p:ph type="ctrTitle" idx="4"/>
          </p:nvPr>
        </p:nvSpPr>
        <p:spPr>
          <a:xfrm>
            <a:off x="4638106" y="13944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2" name="Google Shape;72;p13"/>
          <p:cNvSpPr txBox="1">
            <a:spLocks noGrp="1"/>
          </p:cNvSpPr>
          <p:nvPr>
            <p:ph type="subTitle" idx="5"/>
          </p:nvPr>
        </p:nvSpPr>
        <p:spPr>
          <a:xfrm>
            <a:off x="4878076" y="18867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3" name="Google Shape;73;p13"/>
          <p:cNvSpPr txBox="1">
            <a:spLocks noGrp="1"/>
          </p:cNvSpPr>
          <p:nvPr>
            <p:ph type="ctrTitle" idx="6"/>
          </p:nvPr>
        </p:nvSpPr>
        <p:spPr>
          <a:xfrm rot="5400000">
            <a:off x="6865575" y="1466125"/>
            <a:ext cx="25530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4" name="Google Shape;74;p13"/>
          <p:cNvSpPr txBox="1">
            <a:spLocks noGrp="1"/>
          </p:cNvSpPr>
          <p:nvPr>
            <p:ph type="ctrTitle" idx="7"/>
          </p:nvPr>
        </p:nvSpPr>
        <p:spPr>
          <a:xfrm>
            <a:off x="656422" y="33678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5" name="Google Shape;75;p13"/>
          <p:cNvSpPr txBox="1">
            <a:spLocks noGrp="1"/>
          </p:cNvSpPr>
          <p:nvPr>
            <p:ph type="subTitle" idx="8"/>
          </p:nvPr>
        </p:nvSpPr>
        <p:spPr>
          <a:xfrm>
            <a:off x="656425" y="38601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6" name="Google Shape;76;p13"/>
          <p:cNvSpPr txBox="1">
            <a:spLocks noGrp="1"/>
          </p:cNvSpPr>
          <p:nvPr>
            <p:ph type="ctrTitle" idx="9"/>
          </p:nvPr>
        </p:nvSpPr>
        <p:spPr>
          <a:xfrm>
            <a:off x="2650710" y="33678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7" name="Google Shape;77;p13"/>
          <p:cNvSpPr txBox="1">
            <a:spLocks noGrp="1"/>
          </p:cNvSpPr>
          <p:nvPr>
            <p:ph type="subTitle" idx="13"/>
          </p:nvPr>
        </p:nvSpPr>
        <p:spPr>
          <a:xfrm>
            <a:off x="2610700" y="38601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8" name="Google Shape;78;p13"/>
          <p:cNvSpPr txBox="1">
            <a:spLocks noGrp="1"/>
          </p:cNvSpPr>
          <p:nvPr>
            <p:ph type="ctrTitle" idx="14"/>
          </p:nvPr>
        </p:nvSpPr>
        <p:spPr>
          <a:xfrm>
            <a:off x="4638106" y="33678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9" name="Google Shape;79;p13"/>
          <p:cNvSpPr txBox="1">
            <a:spLocks noGrp="1"/>
          </p:cNvSpPr>
          <p:nvPr>
            <p:ph type="subTitle" idx="15"/>
          </p:nvPr>
        </p:nvSpPr>
        <p:spPr>
          <a:xfrm>
            <a:off x="4878076" y="38601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1">
  <p:cSld name="CUSTOM_21">
    <p:spTree>
      <p:nvGrpSpPr>
        <p:cNvPr id="1" name="Shape 82"/>
        <p:cNvGrpSpPr/>
        <p:nvPr/>
      </p:nvGrpSpPr>
      <p:grpSpPr>
        <a:xfrm>
          <a:off x="0" y="0"/>
          <a:ext cx="0" cy="0"/>
          <a:chOff x="0" y="0"/>
          <a:chExt cx="0" cy="0"/>
        </a:xfrm>
      </p:grpSpPr>
      <p:sp>
        <p:nvSpPr>
          <p:cNvPr id="83" name="Google Shape;83;p15"/>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4" name="Google Shape;84;p15"/>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5" name="Google Shape;85;p15"/>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5"/>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7" name="Google Shape;87;p15"/>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5">
  <p:cSld name="CUSTOM_32">
    <p:spTree>
      <p:nvGrpSpPr>
        <p:cNvPr id="1" name="Shape 88"/>
        <p:cNvGrpSpPr/>
        <p:nvPr/>
      </p:nvGrpSpPr>
      <p:grpSpPr>
        <a:xfrm>
          <a:off x="0" y="0"/>
          <a:ext cx="0" cy="0"/>
          <a:chOff x="0" y="0"/>
          <a:chExt cx="0" cy="0"/>
        </a:xfrm>
      </p:grpSpPr>
      <p:sp>
        <p:nvSpPr>
          <p:cNvPr id="89" name="Google Shape;89;p16"/>
          <p:cNvSpPr txBox="1">
            <a:spLocks noGrp="1"/>
          </p:cNvSpPr>
          <p:nvPr>
            <p:ph type="subTitle" idx="1"/>
          </p:nvPr>
        </p:nvSpPr>
        <p:spPr>
          <a:xfrm>
            <a:off x="2258125" y="3106325"/>
            <a:ext cx="3029100" cy="1009500"/>
          </a:xfrm>
          <a:prstGeom prst="rect">
            <a:avLst/>
          </a:prstGeom>
        </p:spPr>
        <p:txBody>
          <a:bodyPr spcFirstLastPara="1" wrap="square" lIns="91425" tIns="91425" rIns="91425" bIns="91425" anchor="t" anchorCtr="0">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
        <p:nvSpPr>
          <p:cNvPr id="90" name="Google Shape;90;p16"/>
          <p:cNvSpPr txBox="1">
            <a:spLocks noGrp="1"/>
          </p:cNvSpPr>
          <p:nvPr>
            <p:ph type="ctrTitle"/>
          </p:nvPr>
        </p:nvSpPr>
        <p:spPr>
          <a:xfrm rot="5400000">
            <a:off x="7241489" y="1041025"/>
            <a:ext cx="1702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4">
  <p:cSld name="CUSTOM_33">
    <p:spTree>
      <p:nvGrpSpPr>
        <p:cNvPr id="1" name="Shape 91"/>
        <p:cNvGrpSpPr/>
        <p:nvPr/>
      </p:nvGrpSpPr>
      <p:grpSpPr>
        <a:xfrm>
          <a:off x="0" y="0"/>
          <a:ext cx="0" cy="0"/>
          <a:chOff x="0" y="0"/>
          <a:chExt cx="0" cy="0"/>
        </a:xfrm>
      </p:grpSpPr>
      <p:sp>
        <p:nvSpPr>
          <p:cNvPr id="92" name="Google Shape;92;p17"/>
          <p:cNvSpPr txBox="1">
            <a:spLocks noGrp="1"/>
          </p:cNvSpPr>
          <p:nvPr>
            <p:ph type="subTitle" idx="1"/>
          </p:nvPr>
        </p:nvSpPr>
        <p:spPr>
          <a:xfrm flipH="1">
            <a:off x="840600" y="2432150"/>
            <a:ext cx="1650300" cy="7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3" name="Google Shape;93;p17"/>
          <p:cNvSpPr txBox="1">
            <a:spLocks noGrp="1"/>
          </p:cNvSpPr>
          <p:nvPr>
            <p:ph type="subTitle" idx="2"/>
          </p:nvPr>
        </p:nvSpPr>
        <p:spPr>
          <a:xfrm>
            <a:off x="4702174" y="1049093"/>
            <a:ext cx="19602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4" name="Google Shape;94;p17"/>
          <p:cNvSpPr txBox="1">
            <a:spLocks noGrp="1"/>
          </p:cNvSpPr>
          <p:nvPr>
            <p:ph type="ctrTitle"/>
          </p:nvPr>
        </p:nvSpPr>
        <p:spPr>
          <a:xfrm>
            <a:off x="-533400" y="2047350"/>
            <a:ext cx="3024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5" name="Google Shape;95;p17"/>
          <p:cNvSpPr txBox="1">
            <a:spLocks noGrp="1"/>
          </p:cNvSpPr>
          <p:nvPr>
            <p:ph type="ctrTitle" idx="3"/>
          </p:nvPr>
        </p:nvSpPr>
        <p:spPr>
          <a:xfrm>
            <a:off x="4702174" y="664293"/>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6" name="Google Shape;96;p17"/>
          <p:cNvSpPr txBox="1">
            <a:spLocks noGrp="1"/>
          </p:cNvSpPr>
          <p:nvPr>
            <p:ph type="subTitle" idx="4"/>
          </p:nvPr>
        </p:nvSpPr>
        <p:spPr>
          <a:xfrm>
            <a:off x="4702174" y="3788925"/>
            <a:ext cx="2214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7" name="Google Shape;97;p17"/>
          <p:cNvSpPr txBox="1">
            <a:spLocks noGrp="1"/>
          </p:cNvSpPr>
          <p:nvPr>
            <p:ph type="ctrTitle" idx="5"/>
          </p:nvPr>
        </p:nvSpPr>
        <p:spPr>
          <a:xfrm>
            <a:off x="4702174" y="3389725"/>
            <a:ext cx="24756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8" name="Google Shape;98;p17"/>
          <p:cNvSpPr txBox="1">
            <a:spLocks noGrp="1"/>
          </p:cNvSpPr>
          <p:nvPr>
            <p:ph type="ctrTitle" idx="6"/>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lumns 2">
  <p:cSld name="CUSTOM_34">
    <p:spTree>
      <p:nvGrpSpPr>
        <p:cNvPr id="1" name="Shape 99"/>
        <p:cNvGrpSpPr/>
        <p:nvPr/>
      </p:nvGrpSpPr>
      <p:grpSpPr>
        <a:xfrm>
          <a:off x="0" y="0"/>
          <a:ext cx="0" cy="0"/>
          <a:chOff x="0" y="0"/>
          <a:chExt cx="0" cy="0"/>
        </a:xfrm>
      </p:grpSpPr>
      <p:sp>
        <p:nvSpPr>
          <p:cNvPr id="100" name="Google Shape;100;p18"/>
          <p:cNvSpPr txBox="1">
            <a:spLocks noGrp="1"/>
          </p:cNvSpPr>
          <p:nvPr>
            <p:ph type="ctrTitle"/>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1" name="Google Shape;101;p18"/>
          <p:cNvSpPr txBox="1">
            <a:spLocks noGrp="1"/>
          </p:cNvSpPr>
          <p:nvPr>
            <p:ph type="subTitle" idx="1"/>
          </p:nvPr>
        </p:nvSpPr>
        <p:spPr>
          <a:xfrm>
            <a:off x="1579064" y="2147200"/>
            <a:ext cx="16266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2" name="Google Shape;102;p18"/>
          <p:cNvSpPr txBox="1">
            <a:spLocks noGrp="1"/>
          </p:cNvSpPr>
          <p:nvPr>
            <p:ph type="ctrTitle" idx="2"/>
          </p:nvPr>
        </p:nvSpPr>
        <p:spPr>
          <a:xfrm>
            <a:off x="1579064" y="176240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3" name="Google Shape;103;p18"/>
          <p:cNvSpPr txBox="1">
            <a:spLocks noGrp="1"/>
          </p:cNvSpPr>
          <p:nvPr>
            <p:ph type="subTitle" idx="3"/>
          </p:nvPr>
        </p:nvSpPr>
        <p:spPr>
          <a:xfrm>
            <a:off x="4068269" y="2147200"/>
            <a:ext cx="16266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4" name="Google Shape;104;p18"/>
          <p:cNvSpPr txBox="1">
            <a:spLocks noGrp="1"/>
          </p:cNvSpPr>
          <p:nvPr>
            <p:ph type="ctrTitle" idx="4"/>
          </p:nvPr>
        </p:nvSpPr>
        <p:spPr>
          <a:xfrm>
            <a:off x="3075567" y="1762400"/>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 6">
  <p:cSld name="CUSTOM_11_1_2_1">
    <p:spTree>
      <p:nvGrpSpPr>
        <p:cNvPr id="1" name="Shape 105"/>
        <p:cNvGrpSpPr/>
        <p:nvPr/>
      </p:nvGrpSpPr>
      <p:grpSpPr>
        <a:xfrm>
          <a:off x="0" y="0"/>
          <a:ext cx="0" cy="0"/>
          <a:chOff x="0" y="0"/>
          <a:chExt cx="0" cy="0"/>
        </a:xfrm>
      </p:grpSpPr>
      <p:sp>
        <p:nvSpPr>
          <p:cNvPr id="106" name="Google Shape;106;p19"/>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107" name="Google Shape;107;p19"/>
          <p:cNvSpPr txBox="1">
            <a:spLocks noGrp="1"/>
          </p:cNvSpPr>
          <p:nvPr>
            <p:ph type="subTitle" idx="1"/>
          </p:nvPr>
        </p:nvSpPr>
        <p:spPr>
          <a:xfrm>
            <a:off x="831200" y="2314225"/>
            <a:ext cx="3081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redits">
  <p:cSld name="CUSTOM_25">
    <p:spTree>
      <p:nvGrpSpPr>
        <p:cNvPr id="1" name="Shape 108"/>
        <p:cNvGrpSpPr/>
        <p:nvPr/>
      </p:nvGrpSpPr>
      <p:grpSpPr>
        <a:xfrm>
          <a:off x="0" y="0"/>
          <a:ext cx="0" cy="0"/>
          <a:chOff x="0" y="0"/>
          <a:chExt cx="0" cy="0"/>
        </a:xfrm>
      </p:grpSpPr>
      <p:sp>
        <p:nvSpPr>
          <p:cNvPr id="109" name="Google Shape;109;p20"/>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10" name="Google Shape;110;p20"/>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11"/>
        <p:cNvGrpSpPr/>
        <p:nvPr/>
      </p:nvGrpSpPr>
      <p:grpSpPr>
        <a:xfrm>
          <a:off x="0" y="0"/>
          <a:ext cx="0" cy="0"/>
          <a:chOff x="0" y="0"/>
          <a:chExt cx="0" cy="0"/>
        </a:xfrm>
      </p:grpSpPr>
      <p:sp>
        <p:nvSpPr>
          <p:cNvPr id="112" name="Google Shape;112;p21"/>
          <p:cNvSpPr txBox="1">
            <a:spLocks noGrp="1"/>
          </p:cNvSpPr>
          <p:nvPr>
            <p:ph type="body" idx="1"/>
          </p:nvPr>
        </p:nvSpPr>
        <p:spPr>
          <a:xfrm>
            <a:off x="642050" y="127755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13" name="Google Shape;113;p21"/>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21"/>
          <p:cNvSpPr txBox="1">
            <a:spLocks noGrp="1"/>
          </p:cNvSpPr>
          <p:nvPr>
            <p:ph type="subTitle" idx="2"/>
          </p:nvPr>
        </p:nvSpPr>
        <p:spPr>
          <a:xfrm>
            <a:off x="642050" y="540000"/>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20" name="Google Shape;120;p23"/>
          <p:cNvGrpSpPr/>
          <p:nvPr/>
        </p:nvGrpSpPr>
        <p:grpSpPr>
          <a:xfrm>
            <a:off x="8424000" y="-4125"/>
            <a:ext cx="720300" cy="5143600"/>
            <a:chOff x="8424000" y="-4125"/>
            <a:chExt cx="720300" cy="5143600"/>
          </a:xfrm>
        </p:grpSpPr>
        <p:grpSp>
          <p:nvGrpSpPr>
            <p:cNvPr id="121" name="Google Shape;121;p23"/>
            <p:cNvGrpSpPr/>
            <p:nvPr/>
          </p:nvGrpSpPr>
          <p:grpSpPr>
            <a:xfrm>
              <a:off x="8584500" y="-4125"/>
              <a:ext cx="559800" cy="5143600"/>
              <a:chOff x="8584500" y="-4125"/>
              <a:chExt cx="559800" cy="5143600"/>
            </a:xfrm>
          </p:grpSpPr>
          <p:sp>
            <p:nvSpPr>
              <p:cNvPr id="122" name="Google Shape;122;p23"/>
              <p:cNvSpPr/>
              <p:nvPr/>
            </p:nvSpPr>
            <p:spPr>
              <a:xfrm>
                <a:off x="8584500" y="-4125"/>
                <a:ext cx="559800" cy="1714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23" name="Google Shape;123;p23"/>
              <p:cNvSpPr/>
              <p:nvPr/>
            </p:nvSpPr>
            <p:spPr>
              <a:xfrm>
                <a:off x="8584500" y="1710575"/>
                <a:ext cx="559800" cy="1714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24" name="Google Shape;124;p23"/>
              <p:cNvSpPr/>
              <p:nvPr/>
            </p:nvSpPr>
            <p:spPr>
              <a:xfrm>
                <a:off x="8584500" y="3424975"/>
                <a:ext cx="559800" cy="17145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125" name="Google Shape;125;p23"/>
            <p:cNvSpPr/>
            <p:nvPr/>
          </p:nvSpPr>
          <p:spPr>
            <a:xfrm rot="5400000">
              <a:off x="5934900" y="2489132"/>
              <a:ext cx="51387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126" name="Google Shape;126;p23"/>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354138-B00F-C049-AB0E-4297F9727E21}" type="datetimeFigureOut">
              <a:rPr lang="en-US" smtClean="0"/>
              <a:t>7/4/2024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0E99FD3-8FE4-B24C-B5F5-7674F72F50AF}" type="slidenum">
              <a:rPr lang="en-US" smtClean="0"/>
              <a:t>‹#›</a:t>
            </a:fld>
            <a:endParaRPr lang="en-US"/>
          </a:p>
        </p:txBody>
      </p:sp>
    </p:spTree>
    <p:extLst>
      <p:ext uri="{BB962C8B-B14F-4D97-AF65-F5344CB8AC3E}">
        <p14:creationId xmlns:p14="http://schemas.microsoft.com/office/powerpoint/2010/main" val="3347670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0"/>
        <p:cNvGrpSpPr/>
        <p:nvPr/>
      </p:nvGrpSpPr>
      <p:grpSpPr>
        <a:xfrm>
          <a:off x="0" y="0"/>
          <a:ext cx="0" cy="0"/>
          <a:chOff x="0" y="0"/>
          <a:chExt cx="0" cy="0"/>
        </a:xfrm>
      </p:grpSpPr>
      <p:sp>
        <p:nvSpPr>
          <p:cNvPr id="131" name="Google Shape;131;p25"/>
          <p:cNvSpPr txBox="1">
            <a:spLocks noGrp="1"/>
          </p:cNvSpPr>
          <p:nvPr>
            <p:ph type="ctrTitle"/>
          </p:nvPr>
        </p:nvSpPr>
        <p:spPr>
          <a:xfrm>
            <a:off x="713225" y="1506650"/>
            <a:ext cx="6651600" cy="1562100"/>
          </a:xfrm>
          <a:prstGeom prst="rect">
            <a:avLst/>
          </a:prstGeom>
          <a:noFill/>
        </p:spPr>
        <p:txBody>
          <a:bodyPr spcFirstLastPara="1" wrap="square" lIns="91425" tIns="91425" rIns="91425" bIns="91425" anchor="b" anchorCtr="0">
            <a:noAutofit/>
          </a:bodyPr>
          <a:lstStyle>
            <a:lvl1pPr lvl="0" rtl="0">
              <a:spcBef>
                <a:spcPts val="0"/>
              </a:spcBef>
              <a:spcAft>
                <a:spcPts val="0"/>
              </a:spcAft>
              <a:buClr>
                <a:srgbClr val="191919"/>
              </a:buClr>
              <a:buSzPts val="5200"/>
              <a:buNone/>
              <a:defRPr sz="5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32" name="Google Shape;132;p25"/>
          <p:cNvSpPr txBox="1">
            <a:spLocks noGrp="1"/>
          </p:cNvSpPr>
          <p:nvPr>
            <p:ph type="subTitle" idx="1"/>
          </p:nvPr>
        </p:nvSpPr>
        <p:spPr>
          <a:xfrm>
            <a:off x="713225" y="3449750"/>
            <a:ext cx="3926400" cy="414600"/>
          </a:xfrm>
          <a:prstGeom prst="rect">
            <a:avLst/>
          </a:prstGeom>
          <a:solidFill>
            <a:schemeClr val="dk2"/>
          </a:solidFill>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26"/>
          <p:cNvSpPr txBox="1">
            <a:spLocks noGrp="1"/>
          </p:cNvSpPr>
          <p:nvPr>
            <p:ph type="title"/>
          </p:nvPr>
        </p:nvSpPr>
        <p:spPr>
          <a:xfrm>
            <a:off x="4858063" y="2350044"/>
            <a:ext cx="3572700" cy="1358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5" name="Google Shape;135;p26"/>
          <p:cNvSpPr txBox="1">
            <a:spLocks noGrp="1"/>
          </p:cNvSpPr>
          <p:nvPr>
            <p:ph type="title" idx="2" hasCustomPrompt="1"/>
          </p:nvPr>
        </p:nvSpPr>
        <p:spPr>
          <a:xfrm>
            <a:off x="4963434" y="924863"/>
            <a:ext cx="954000" cy="9540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6" name="Google Shape;136;p26"/>
          <p:cNvSpPr>
            <a:spLocks noGrp="1"/>
          </p:cNvSpPr>
          <p:nvPr>
            <p:ph type="pic" idx="3"/>
          </p:nvPr>
        </p:nvSpPr>
        <p:spPr>
          <a:xfrm>
            <a:off x="1322338" y="539500"/>
            <a:ext cx="2760600" cy="4064400"/>
          </a:xfrm>
          <a:prstGeom prst="rect">
            <a:avLst/>
          </a:prstGeom>
          <a:noFill/>
          <a:ln>
            <a:noFill/>
          </a:ln>
        </p:spPr>
      </p:sp>
      <p:grpSp>
        <p:nvGrpSpPr>
          <p:cNvPr id="137" name="Google Shape;137;p26"/>
          <p:cNvGrpSpPr/>
          <p:nvPr/>
        </p:nvGrpSpPr>
        <p:grpSpPr>
          <a:xfrm>
            <a:off x="335" y="2150"/>
            <a:ext cx="713300" cy="5139225"/>
            <a:chOff x="7468800" y="0"/>
            <a:chExt cx="1675200" cy="5139225"/>
          </a:xfrm>
        </p:grpSpPr>
        <p:sp>
          <p:nvSpPr>
            <p:cNvPr id="138" name="Google Shape;138;p26"/>
            <p:cNvSpPr/>
            <p:nvPr/>
          </p:nvSpPr>
          <p:spPr>
            <a:xfrm>
              <a:off x="7468800" y="3464996"/>
              <a:ext cx="1675200" cy="816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39" name="Google Shape;139;p26"/>
            <p:cNvSpPr/>
            <p:nvPr/>
          </p:nvSpPr>
          <p:spPr>
            <a:xfrm>
              <a:off x="7468800" y="4282125"/>
              <a:ext cx="16752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0" name="Google Shape;140;p26"/>
            <p:cNvSpPr/>
            <p:nvPr/>
          </p:nvSpPr>
          <p:spPr>
            <a:xfrm>
              <a:off x="7468800" y="2487375"/>
              <a:ext cx="16752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1" name="Google Shape;141;p26"/>
            <p:cNvSpPr/>
            <p:nvPr/>
          </p:nvSpPr>
          <p:spPr>
            <a:xfrm>
              <a:off x="7468800" y="2647875"/>
              <a:ext cx="1675200" cy="816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2" name="Google Shape;142;p26"/>
            <p:cNvSpPr/>
            <p:nvPr/>
          </p:nvSpPr>
          <p:spPr>
            <a:xfrm rot="10800000" flipH="1">
              <a:off x="7468800" y="857329"/>
              <a:ext cx="1675200" cy="816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3" name="Google Shape;143;p26"/>
            <p:cNvSpPr/>
            <p:nvPr/>
          </p:nvSpPr>
          <p:spPr>
            <a:xfrm rot="10800000" flipH="1">
              <a:off x="7468800" y="0"/>
              <a:ext cx="16752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4" name="Google Shape;144;p26"/>
            <p:cNvSpPr/>
            <p:nvPr/>
          </p:nvSpPr>
          <p:spPr>
            <a:xfrm rot="10800000" flipH="1">
              <a:off x="7468800" y="1674450"/>
              <a:ext cx="1675200" cy="816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713225" y="1350150"/>
            <a:ext cx="2776200" cy="1119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7" name="Google Shape;147;p27"/>
          <p:cNvSpPr txBox="1">
            <a:spLocks noGrp="1"/>
          </p:cNvSpPr>
          <p:nvPr>
            <p:ph type="body" idx="1"/>
          </p:nvPr>
        </p:nvSpPr>
        <p:spPr>
          <a:xfrm>
            <a:off x="713225" y="2469150"/>
            <a:ext cx="2776200" cy="1324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Raleway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0" name="Google Shape;150;p28"/>
          <p:cNvSpPr txBox="1">
            <a:spLocks noGrp="1"/>
          </p:cNvSpPr>
          <p:nvPr>
            <p:ph type="subTitle" idx="1"/>
          </p:nvPr>
        </p:nvSpPr>
        <p:spPr>
          <a:xfrm>
            <a:off x="1628225" y="3279925"/>
            <a:ext cx="6267600" cy="7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1" name="Google Shape;151;p28"/>
          <p:cNvSpPr txBox="1">
            <a:spLocks noGrp="1"/>
          </p:cNvSpPr>
          <p:nvPr>
            <p:ph type="subTitle" idx="2"/>
          </p:nvPr>
        </p:nvSpPr>
        <p:spPr>
          <a:xfrm>
            <a:off x="1628225" y="1845299"/>
            <a:ext cx="6267600" cy="7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2" name="Google Shape;152;p28"/>
          <p:cNvSpPr txBox="1">
            <a:spLocks noGrp="1"/>
          </p:cNvSpPr>
          <p:nvPr>
            <p:ph type="subTitle" idx="3"/>
          </p:nvPr>
        </p:nvSpPr>
        <p:spPr>
          <a:xfrm>
            <a:off x="1628225" y="1588175"/>
            <a:ext cx="6267600" cy="35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53" name="Google Shape;153;p28"/>
          <p:cNvSpPr txBox="1">
            <a:spLocks noGrp="1"/>
          </p:cNvSpPr>
          <p:nvPr>
            <p:ph type="subTitle" idx="4"/>
          </p:nvPr>
        </p:nvSpPr>
        <p:spPr>
          <a:xfrm>
            <a:off x="1628225" y="3022850"/>
            <a:ext cx="6267600" cy="35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154" name="Google Shape;154;p28"/>
          <p:cNvGrpSpPr/>
          <p:nvPr/>
        </p:nvGrpSpPr>
        <p:grpSpPr>
          <a:xfrm>
            <a:off x="0" y="4661988"/>
            <a:ext cx="9144000" cy="481513"/>
            <a:chOff x="0" y="4661988"/>
            <a:chExt cx="9144000" cy="481513"/>
          </a:xfrm>
        </p:grpSpPr>
        <p:sp>
          <p:nvSpPr>
            <p:cNvPr id="155" name="Google Shape;155;p28"/>
            <p:cNvSpPr/>
            <p:nvPr/>
          </p:nvSpPr>
          <p:spPr>
            <a:xfrm>
              <a:off x="0" y="4983000"/>
              <a:ext cx="9144000" cy="1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6" name="Google Shape;156;p28"/>
            <p:cNvSpPr/>
            <p:nvPr/>
          </p:nvSpPr>
          <p:spPr>
            <a:xfrm>
              <a:off x="0" y="4822500"/>
              <a:ext cx="9144000" cy="160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7" name="Google Shape;157;p28"/>
            <p:cNvSpPr/>
            <p:nvPr/>
          </p:nvSpPr>
          <p:spPr>
            <a:xfrm>
              <a:off x="0" y="4661988"/>
              <a:ext cx="9144000" cy="160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158" name="Google Shape;158;p28"/>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9"/>
        <p:cNvGrpSpPr/>
        <p:nvPr/>
      </p:nvGrpSpPr>
      <p:grpSpPr>
        <a:xfrm>
          <a:off x="0" y="0"/>
          <a:ext cx="0" cy="0"/>
          <a:chOff x="0" y="0"/>
          <a:chExt cx="0" cy="0"/>
        </a:xfrm>
      </p:grpSpPr>
      <p:sp>
        <p:nvSpPr>
          <p:cNvPr id="160" name="Google Shape;160;p2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1" name="Google Shape;161;p29"/>
          <p:cNvGrpSpPr/>
          <p:nvPr/>
        </p:nvGrpSpPr>
        <p:grpSpPr>
          <a:xfrm>
            <a:off x="0" y="3429300"/>
            <a:ext cx="9141475" cy="1714200"/>
            <a:chOff x="0" y="3429300"/>
            <a:chExt cx="9141475" cy="1714200"/>
          </a:xfrm>
        </p:grpSpPr>
        <p:sp>
          <p:nvSpPr>
            <p:cNvPr id="162" name="Google Shape;162;p29"/>
            <p:cNvSpPr/>
            <p:nvPr/>
          </p:nvSpPr>
          <p:spPr>
            <a:xfrm rot="10800000" flipH="1">
              <a:off x="0" y="4286400"/>
              <a:ext cx="7107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3" name="Google Shape;163;p29"/>
            <p:cNvSpPr/>
            <p:nvPr/>
          </p:nvSpPr>
          <p:spPr>
            <a:xfrm rot="10800000" flipH="1">
              <a:off x="0" y="3429300"/>
              <a:ext cx="7107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4" name="Google Shape;164;p29"/>
            <p:cNvSpPr/>
            <p:nvPr/>
          </p:nvSpPr>
          <p:spPr>
            <a:xfrm rot="10800000" flipH="1">
              <a:off x="8430775" y="4286400"/>
              <a:ext cx="7107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5" name="Google Shape;165;p29"/>
            <p:cNvSpPr/>
            <p:nvPr/>
          </p:nvSpPr>
          <p:spPr>
            <a:xfrm>
              <a:off x="8430775" y="4125900"/>
              <a:ext cx="7107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166" name="Google Shape;166;p29"/>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7"/>
        <p:cNvGrpSpPr/>
        <p:nvPr/>
      </p:nvGrpSpPr>
      <p:grpSpPr>
        <a:xfrm>
          <a:off x="0" y="0"/>
          <a:ext cx="0" cy="0"/>
          <a:chOff x="0" y="0"/>
          <a:chExt cx="0" cy="0"/>
        </a:xfrm>
      </p:grpSpPr>
      <p:sp>
        <p:nvSpPr>
          <p:cNvPr id="168" name="Google Shape;168;p30"/>
          <p:cNvSpPr txBox="1">
            <a:spLocks noGrp="1"/>
          </p:cNvSpPr>
          <p:nvPr>
            <p:ph type="title"/>
          </p:nvPr>
        </p:nvSpPr>
        <p:spPr>
          <a:xfrm>
            <a:off x="713225" y="845825"/>
            <a:ext cx="4294800" cy="123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 name="Google Shape;169;p30"/>
          <p:cNvSpPr txBox="1">
            <a:spLocks noGrp="1"/>
          </p:cNvSpPr>
          <p:nvPr>
            <p:ph type="subTitle" idx="1"/>
          </p:nvPr>
        </p:nvSpPr>
        <p:spPr>
          <a:xfrm>
            <a:off x="713225" y="2141075"/>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Open Sans"/>
              <a:buAutoNum type="arabicPeriod"/>
              <a:defRPr/>
            </a:lvl1pPr>
            <a:lvl2pPr lvl="1" algn="ctr" rtl="0">
              <a:lnSpc>
                <a:spcPct val="100000"/>
              </a:lnSpc>
              <a:spcBef>
                <a:spcPts val="1000"/>
              </a:spcBef>
              <a:spcAft>
                <a:spcPts val="0"/>
              </a:spcAft>
              <a:buClr>
                <a:srgbClr val="E76A28"/>
              </a:buClr>
              <a:buSzPts val="1200"/>
              <a:buFont typeface="Nunito Light"/>
              <a:buAutoNum type="alphaLcPeriod"/>
              <a:defRPr/>
            </a:lvl2pPr>
            <a:lvl3pPr lvl="2" algn="ctr" rtl="0">
              <a:lnSpc>
                <a:spcPct val="100000"/>
              </a:lnSpc>
              <a:spcBef>
                <a:spcPts val="0"/>
              </a:spcBef>
              <a:spcAft>
                <a:spcPts val="0"/>
              </a:spcAft>
              <a:buClr>
                <a:srgbClr val="E76A28"/>
              </a:buClr>
              <a:buSzPts val="1200"/>
              <a:buFont typeface="Nunito Light"/>
              <a:buAutoNum type="romanLcPeriod"/>
              <a:defRPr/>
            </a:lvl3pPr>
            <a:lvl4pPr lvl="3" algn="ctr" rtl="0">
              <a:lnSpc>
                <a:spcPct val="100000"/>
              </a:lnSpc>
              <a:spcBef>
                <a:spcPts val="0"/>
              </a:spcBef>
              <a:spcAft>
                <a:spcPts val="0"/>
              </a:spcAft>
              <a:buClr>
                <a:srgbClr val="E76A28"/>
              </a:buClr>
              <a:buSzPts val="1200"/>
              <a:buFont typeface="Nunito Light"/>
              <a:buAutoNum type="arabicPeriod"/>
              <a:defRPr/>
            </a:lvl4pPr>
            <a:lvl5pPr lvl="4" algn="ctr" rtl="0">
              <a:lnSpc>
                <a:spcPct val="100000"/>
              </a:lnSpc>
              <a:spcBef>
                <a:spcPts val="0"/>
              </a:spcBef>
              <a:spcAft>
                <a:spcPts val="0"/>
              </a:spcAft>
              <a:buClr>
                <a:srgbClr val="E76A28"/>
              </a:buClr>
              <a:buSzPts val="1200"/>
              <a:buFont typeface="Nunito Light"/>
              <a:buAutoNum type="alphaLcPeriod"/>
              <a:defRPr/>
            </a:lvl5pPr>
            <a:lvl6pPr lvl="5" algn="ctr" rtl="0">
              <a:lnSpc>
                <a:spcPct val="100000"/>
              </a:lnSpc>
              <a:spcBef>
                <a:spcPts val="0"/>
              </a:spcBef>
              <a:spcAft>
                <a:spcPts val="0"/>
              </a:spcAft>
              <a:buClr>
                <a:srgbClr val="999999"/>
              </a:buClr>
              <a:buSzPts val="1200"/>
              <a:buFont typeface="Nunito Light"/>
              <a:buAutoNum type="romanLcPeriod"/>
              <a:defRPr/>
            </a:lvl6pPr>
            <a:lvl7pPr lvl="6" algn="ctr" rtl="0">
              <a:lnSpc>
                <a:spcPct val="100000"/>
              </a:lnSpc>
              <a:spcBef>
                <a:spcPts val="0"/>
              </a:spcBef>
              <a:spcAft>
                <a:spcPts val="0"/>
              </a:spcAft>
              <a:buClr>
                <a:srgbClr val="999999"/>
              </a:buClr>
              <a:buSzPts val="1200"/>
              <a:buFont typeface="Nunito Light"/>
              <a:buAutoNum type="arabicPeriod"/>
              <a:defRPr/>
            </a:lvl7pPr>
            <a:lvl8pPr lvl="7" algn="ctr" rtl="0">
              <a:lnSpc>
                <a:spcPct val="100000"/>
              </a:lnSpc>
              <a:spcBef>
                <a:spcPts val="0"/>
              </a:spcBef>
              <a:spcAft>
                <a:spcPts val="0"/>
              </a:spcAft>
              <a:buClr>
                <a:srgbClr val="999999"/>
              </a:buClr>
              <a:buSzPts val="1200"/>
              <a:buFont typeface="Nunito Light"/>
              <a:buAutoNum type="alphaLcPeriod"/>
              <a:defRPr/>
            </a:lvl8pPr>
            <a:lvl9pPr lvl="8" algn="ctr" rtl="0">
              <a:lnSpc>
                <a:spcPct val="100000"/>
              </a:lnSpc>
              <a:spcBef>
                <a:spcPts val="0"/>
              </a:spcBef>
              <a:spcAft>
                <a:spcPts val="0"/>
              </a:spcAft>
              <a:buClr>
                <a:srgbClr val="999999"/>
              </a:buClr>
              <a:buSzPts val="1200"/>
              <a:buFont typeface="Nunito Light"/>
              <a:buAutoNum type="romanLcPeriod"/>
              <a:defRPr/>
            </a:lvl9pPr>
          </a:lstStyle>
          <a:p>
            <a:endParaRPr/>
          </a:p>
        </p:txBody>
      </p:sp>
      <p:sp>
        <p:nvSpPr>
          <p:cNvPr id="170" name="Google Shape;170;p30"/>
          <p:cNvSpPr>
            <a:spLocks noGrp="1"/>
          </p:cNvSpPr>
          <p:nvPr>
            <p:ph type="pic" idx="2"/>
          </p:nvPr>
        </p:nvSpPr>
        <p:spPr>
          <a:xfrm>
            <a:off x="5479825" y="539500"/>
            <a:ext cx="2950800" cy="4064400"/>
          </a:xfrm>
          <a:prstGeom prst="rect">
            <a:avLst/>
          </a:prstGeom>
          <a:noFill/>
          <a:ln>
            <a:noFill/>
          </a:ln>
        </p:spPr>
      </p:sp>
      <p:grpSp>
        <p:nvGrpSpPr>
          <p:cNvPr id="171" name="Google Shape;171;p30"/>
          <p:cNvGrpSpPr/>
          <p:nvPr/>
        </p:nvGrpSpPr>
        <p:grpSpPr>
          <a:xfrm>
            <a:off x="7717675" y="3429300"/>
            <a:ext cx="1426200" cy="1714200"/>
            <a:chOff x="7717675" y="3429300"/>
            <a:chExt cx="1426200" cy="1714200"/>
          </a:xfrm>
        </p:grpSpPr>
        <p:sp>
          <p:nvSpPr>
            <p:cNvPr id="172" name="Google Shape;172;p30"/>
            <p:cNvSpPr/>
            <p:nvPr/>
          </p:nvSpPr>
          <p:spPr>
            <a:xfrm>
              <a:off x="8430775" y="428640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3" name="Google Shape;173;p30"/>
            <p:cNvSpPr/>
            <p:nvPr/>
          </p:nvSpPr>
          <p:spPr>
            <a:xfrm>
              <a:off x="8430775" y="34293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4" name="Google Shape;174;p30"/>
            <p:cNvSpPr/>
            <p:nvPr/>
          </p:nvSpPr>
          <p:spPr>
            <a:xfrm>
              <a:off x="7717675" y="428640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175" name="Google Shape;175;p30"/>
          <p:cNvSpPr/>
          <p:nvPr/>
        </p:nvSpPr>
        <p:spPr>
          <a:xfrm>
            <a:off x="713225" y="539488"/>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6"/>
        <p:cNvGrpSpPr/>
        <p:nvPr/>
      </p:nvGrpSpPr>
      <p:grpSpPr>
        <a:xfrm>
          <a:off x="0" y="0"/>
          <a:ext cx="0" cy="0"/>
          <a:chOff x="0" y="0"/>
          <a:chExt cx="0" cy="0"/>
        </a:xfrm>
      </p:grpSpPr>
      <p:sp>
        <p:nvSpPr>
          <p:cNvPr id="177" name="Google Shape;177;p31"/>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78" name="Google Shape;178;p31"/>
          <p:cNvGrpSpPr/>
          <p:nvPr/>
        </p:nvGrpSpPr>
        <p:grpSpPr>
          <a:xfrm>
            <a:off x="8424000" y="-4125"/>
            <a:ext cx="720300" cy="5143600"/>
            <a:chOff x="8424000" y="-4125"/>
            <a:chExt cx="720300" cy="5143600"/>
          </a:xfrm>
        </p:grpSpPr>
        <p:grpSp>
          <p:nvGrpSpPr>
            <p:cNvPr id="179" name="Google Shape;179;p31"/>
            <p:cNvGrpSpPr/>
            <p:nvPr/>
          </p:nvGrpSpPr>
          <p:grpSpPr>
            <a:xfrm>
              <a:off x="8584500" y="-4125"/>
              <a:ext cx="559800" cy="5143600"/>
              <a:chOff x="8584500" y="-4125"/>
              <a:chExt cx="559800" cy="5143600"/>
            </a:xfrm>
          </p:grpSpPr>
          <p:sp>
            <p:nvSpPr>
              <p:cNvPr id="180" name="Google Shape;180;p31"/>
              <p:cNvSpPr/>
              <p:nvPr/>
            </p:nvSpPr>
            <p:spPr>
              <a:xfrm>
                <a:off x="8584500" y="-4125"/>
                <a:ext cx="559800" cy="1714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1" name="Google Shape;181;p31"/>
              <p:cNvSpPr/>
              <p:nvPr/>
            </p:nvSpPr>
            <p:spPr>
              <a:xfrm>
                <a:off x="8584500" y="1710575"/>
                <a:ext cx="559800" cy="1714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2" name="Google Shape;182;p31"/>
              <p:cNvSpPr/>
              <p:nvPr/>
            </p:nvSpPr>
            <p:spPr>
              <a:xfrm>
                <a:off x="8584500" y="3424975"/>
                <a:ext cx="559800" cy="17145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183" name="Google Shape;183;p31"/>
            <p:cNvSpPr/>
            <p:nvPr/>
          </p:nvSpPr>
          <p:spPr>
            <a:xfrm rot="5400000">
              <a:off x="5934900" y="2489132"/>
              <a:ext cx="51387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184" name="Google Shape;184;p31"/>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87" name="Google Shape;187;p32"/>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88" name="Google Shape;188;p32"/>
          <p:cNvGrpSpPr/>
          <p:nvPr/>
        </p:nvGrpSpPr>
        <p:grpSpPr>
          <a:xfrm>
            <a:off x="7717675" y="3429300"/>
            <a:ext cx="1426200" cy="1714200"/>
            <a:chOff x="7717675" y="3429300"/>
            <a:chExt cx="1426200" cy="1714200"/>
          </a:xfrm>
        </p:grpSpPr>
        <p:sp>
          <p:nvSpPr>
            <p:cNvPr id="189" name="Google Shape;189;p32"/>
            <p:cNvSpPr/>
            <p:nvPr/>
          </p:nvSpPr>
          <p:spPr>
            <a:xfrm>
              <a:off x="8430775" y="428640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0" name="Google Shape;190;p32"/>
            <p:cNvSpPr/>
            <p:nvPr/>
          </p:nvSpPr>
          <p:spPr>
            <a:xfrm>
              <a:off x="8430775" y="34293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1" name="Google Shape;191;p32"/>
            <p:cNvSpPr/>
            <p:nvPr/>
          </p:nvSpPr>
          <p:spPr>
            <a:xfrm>
              <a:off x="7717675" y="428640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192" name="Google Shape;192;p32"/>
          <p:cNvSpPr/>
          <p:nvPr/>
        </p:nvSpPr>
        <p:spPr>
          <a:xfrm>
            <a:off x="713225" y="539488"/>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3"/>
        <p:cNvGrpSpPr/>
        <p:nvPr/>
      </p:nvGrpSpPr>
      <p:grpSpPr>
        <a:xfrm>
          <a:off x="0" y="0"/>
          <a:ext cx="0" cy="0"/>
          <a:chOff x="0" y="0"/>
          <a:chExt cx="0" cy="0"/>
        </a:xfrm>
      </p:grpSpPr>
      <p:sp>
        <p:nvSpPr>
          <p:cNvPr id="194" name="Google Shape;194;p33"/>
          <p:cNvSpPr>
            <a:spLocks noGrp="1"/>
          </p:cNvSpPr>
          <p:nvPr>
            <p:ph type="pic" idx="2"/>
          </p:nvPr>
        </p:nvSpPr>
        <p:spPr>
          <a:xfrm>
            <a:off x="0" y="0"/>
            <a:ext cx="9144000" cy="5143500"/>
          </a:xfrm>
          <a:prstGeom prst="rect">
            <a:avLst/>
          </a:prstGeom>
          <a:noFill/>
          <a:ln>
            <a:noFill/>
          </a:ln>
        </p:spPr>
      </p:sp>
      <p:sp>
        <p:nvSpPr>
          <p:cNvPr id="195" name="Google Shape;195;p33"/>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6"/>
        <p:cNvGrpSpPr/>
        <p:nvPr/>
      </p:nvGrpSpPr>
      <p:grpSpPr>
        <a:xfrm>
          <a:off x="0" y="0"/>
          <a:ext cx="0" cy="0"/>
          <a:chOff x="0" y="0"/>
          <a:chExt cx="0" cy="0"/>
        </a:xfrm>
      </p:grpSpPr>
      <p:sp>
        <p:nvSpPr>
          <p:cNvPr id="197" name="Google Shape;197;p34"/>
          <p:cNvSpPr txBox="1">
            <a:spLocks noGrp="1"/>
          </p:cNvSpPr>
          <p:nvPr>
            <p:ph type="title" hasCustomPrompt="1"/>
          </p:nvPr>
        </p:nvSpPr>
        <p:spPr>
          <a:xfrm>
            <a:off x="2617600" y="2118550"/>
            <a:ext cx="3908700" cy="1017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6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98" name="Google Shape;198;p34"/>
          <p:cNvSpPr txBox="1">
            <a:spLocks noGrp="1"/>
          </p:cNvSpPr>
          <p:nvPr>
            <p:ph type="subTitle" idx="1"/>
          </p:nvPr>
        </p:nvSpPr>
        <p:spPr>
          <a:xfrm>
            <a:off x="2817525" y="3212000"/>
            <a:ext cx="3509100" cy="417300"/>
          </a:xfrm>
          <a:prstGeom prst="rect">
            <a:avLst/>
          </a:prstGeom>
          <a:solidFill>
            <a:schemeClr val="dk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9"/>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00"/>
        <p:cNvGrpSpPr/>
        <p:nvPr/>
      </p:nvGrpSpPr>
      <p:grpSpPr>
        <a:xfrm>
          <a:off x="0" y="0"/>
          <a:ext cx="0" cy="0"/>
          <a:chOff x="0" y="0"/>
          <a:chExt cx="0" cy="0"/>
        </a:xfrm>
      </p:grpSpPr>
      <p:sp>
        <p:nvSpPr>
          <p:cNvPr id="201" name="Google Shape;201;p3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2" name="Google Shape;202;p36"/>
          <p:cNvSpPr txBox="1">
            <a:spLocks noGrp="1"/>
          </p:cNvSpPr>
          <p:nvPr>
            <p:ph type="title" idx="2" hasCustomPrompt="1"/>
          </p:nvPr>
        </p:nvSpPr>
        <p:spPr>
          <a:xfrm>
            <a:off x="720000" y="1615673"/>
            <a:ext cx="734700" cy="731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3" name="Google Shape;203;p36"/>
          <p:cNvSpPr txBox="1">
            <a:spLocks noGrp="1"/>
          </p:cNvSpPr>
          <p:nvPr>
            <p:ph type="title" idx="3" hasCustomPrompt="1"/>
          </p:nvPr>
        </p:nvSpPr>
        <p:spPr>
          <a:xfrm>
            <a:off x="4572000" y="1615673"/>
            <a:ext cx="734700" cy="731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4" name="Google Shape;204;p36"/>
          <p:cNvSpPr txBox="1">
            <a:spLocks noGrp="1"/>
          </p:cNvSpPr>
          <p:nvPr>
            <p:ph type="title" idx="4" hasCustomPrompt="1"/>
          </p:nvPr>
        </p:nvSpPr>
        <p:spPr>
          <a:xfrm>
            <a:off x="720000" y="2706036"/>
            <a:ext cx="734700" cy="731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5" name="Google Shape;205;p36"/>
          <p:cNvSpPr txBox="1">
            <a:spLocks noGrp="1"/>
          </p:cNvSpPr>
          <p:nvPr>
            <p:ph type="title" idx="5" hasCustomPrompt="1"/>
          </p:nvPr>
        </p:nvSpPr>
        <p:spPr>
          <a:xfrm>
            <a:off x="4572000" y="2706036"/>
            <a:ext cx="734700" cy="731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6" name="Google Shape;206;p36"/>
          <p:cNvSpPr txBox="1">
            <a:spLocks noGrp="1"/>
          </p:cNvSpPr>
          <p:nvPr>
            <p:ph type="title" idx="6" hasCustomPrompt="1"/>
          </p:nvPr>
        </p:nvSpPr>
        <p:spPr>
          <a:xfrm>
            <a:off x="720000" y="3796398"/>
            <a:ext cx="734700" cy="731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7" name="Google Shape;207;p36"/>
          <p:cNvSpPr txBox="1">
            <a:spLocks noGrp="1"/>
          </p:cNvSpPr>
          <p:nvPr>
            <p:ph type="title" idx="7" hasCustomPrompt="1"/>
          </p:nvPr>
        </p:nvSpPr>
        <p:spPr>
          <a:xfrm>
            <a:off x="4572000" y="3796398"/>
            <a:ext cx="734700" cy="731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8" name="Google Shape;208;p36"/>
          <p:cNvSpPr txBox="1">
            <a:spLocks noGrp="1"/>
          </p:cNvSpPr>
          <p:nvPr>
            <p:ph type="subTitle" idx="1"/>
          </p:nvPr>
        </p:nvSpPr>
        <p:spPr>
          <a:xfrm>
            <a:off x="1607100" y="1762373"/>
            <a:ext cx="25320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09" name="Google Shape;209;p36"/>
          <p:cNvSpPr txBox="1">
            <a:spLocks noGrp="1"/>
          </p:cNvSpPr>
          <p:nvPr>
            <p:ph type="subTitle" idx="8"/>
          </p:nvPr>
        </p:nvSpPr>
        <p:spPr>
          <a:xfrm>
            <a:off x="1607100" y="2852736"/>
            <a:ext cx="25320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10" name="Google Shape;210;p36"/>
          <p:cNvSpPr txBox="1">
            <a:spLocks noGrp="1"/>
          </p:cNvSpPr>
          <p:nvPr>
            <p:ph type="subTitle" idx="9"/>
          </p:nvPr>
        </p:nvSpPr>
        <p:spPr>
          <a:xfrm>
            <a:off x="1607100" y="3943098"/>
            <a:ext cx="25320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11" name="Google Shape;211;p36"/>
          <p:cNvSpPr txBox="1">
            <a:spLocks noGrp="1"/>
          </p:cNvSpPr>
          <p:nvPr>
            <p:ph type="subTitle" idx="13"/>
          </p:nvPr>
        </p:nvSpPr>
        <p:spPr>
          <a:xfrm>
            <a:off x="5459100" y="1762373"/>
            <a:ext cx="25320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12" name="Google Shape;212;p36"/>
          <p:cNvSpPr txBox="1">
            <a:spLocks noGrp="1"/>
          </p:cNvSpPr>
          <p:nvPr>
            <p:ph type="subTitle" idx="14"/>
          </p:nvPr>
        </p:nvSpPr>
        <p:spPr>
          <a:xfrm>
            <a:off x="5459100" y="2852736"/>
            <a:ext cx="25320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13" name="Google Shape;213;p36"/>
          <p:cNvSpPr txBox="1">
            <a:spLocks noGrp="1"/>
          </p:cNvSpPr>
          <p:nvPr>
            <p:ph type="subTitle" idx="15"/>
          </p:nvPr>
        </p:nvSpPr>
        <p:spPr>
          <a:xfrm>
            <a:off x="5459100" y="3943098"/>
            <a:ext cx="25320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214" name="Google Shape;214;p36"/>
          <p:cNvGrpSpPr/>
          <p:nvPr/>
        </p:nvGrpSpPr>
        <p:grpSpPr>
          <a:xfrm>
            <a:off x="8424000" y="-4125"/>
            <a:ext cx="720300" cy="5143600"/>
            <a:chOff x="8424000" y="-4125"/>
            <a:chExt cx="720300" cy="5143600"/>
          </a:xfrm>
        </p:grpSpPr>
        <p:grpSp>
          <p:nvGrpSpPr>
            <p:cNvPr id="215" name="Google Shape;215;p36"/>
            <p:cNvGrpSpPr/>
            <p:nvPr/>
          </p:nvGrpSpPr>
          <p:grpSpPr>
            <a:xfrm>
              <a:off x="8584500" y="-4125"/>
              <a:ext cx="559800" cy="5143600"/>
              <a:chOff x="8584500" y="-4125"/>
              <a:chExt cx="559800" cy="5143600"/>
            </a:xfrm>
          </p:grpSpPr>
          <p:sp>
            <p:nvSpPr>
              <p:cNvPr id="216" name="Google Shape;216;p36"/>
              <p:cNvSpPr/>
              <p:nvPr/>
            </p:nvSpPr>
            <p:spPr>
              <a:xfrm>
                <a:off x="8584500" y="-4125"/>
                <a:ext cx="559800" cy="1714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7" name="Google Shape;217;p36"/>
              <p:cNvSpPr/>
              <p:nvPr/>
            </p:nvSpPr>
            <p:spPr>
              <a:xfrm>
                <a:off x="8584500" y="1710575"/>
                <a:ext cx="559800" cy="1714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8" name="Google Shape;218;p36"/>
              <p:cNvSpPr/>
              <p:nvPr/>
            </p:nvSpPr>
            <p:spPr>
              <a:xfrm>
                <a:off x="8584500" y="3424975"/>
                <a:ext cx="559800" cy="17145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219" name="Google Shape;219;p36"/>
            <p:cNvSpPr/>
            <p:nvPr/>
          </p:nvSpPr>
          <p:spPr>
            <a:xfrm rot="5400000">
              <a:off x="5934900" y="2489132"/>
              <a:ext cx="51387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220" name="Google Shape;220;p36"/>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221"/>
        <p:cNvGrpSpPr/>
        <p:nvPr/>
      </p:nvGrpSpPr>
      <p:grpSpPr>
        <a:xfrm>
          <a:off x="0" y="0"/>
          <a:ext cx="0" cy="0"/>
          <a:chOff x="0" y="0"/>
          <a:chExt cx="0" cy="0"/>
        </a:xfrm>
      </p:grpSpPr>
      <p:sp>
        <p:nvSpPr>
          <p:cNvPr id="222" name="Google Shape;222;p37"/>
          <p:cNvSpPr txBox="1">
            <a:spLocks noGrp="1"/>
          </p:cNvSpPr>
          <p:nvPr>
            <p:ph type="title"/>
          </p:nvPr>
        </p:nvSpPr>
        <p:spPr>
          <a:xfrm>
            <a:off x="3718663" y="959100"/>
            <a:ext cx="2872500" cy="105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3" name="Google Shape;223;p37"/>
          <p:cNvSpPr txBox="1">
            <a:spLocks noGrp="1"/>
          </p:cNvSpPr>
          <p:nvPr>
            <p:ph type="subTitle" idx="1"/>
          </p:nvPr>
        </p:nvSpPr>
        <p:spPr>
          <a:xfrm>
            <a:off x="3718675" y="2167200"/>
            <a:ext cx="4142400" cy="20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a:lvl1pPr>
            <a:lvl2pPr lvl="1" algn="ctr" rtl="0">
              <a:lnSpc>
                <a:spcPct val="100000"/>
              </a:lnSpc>
              <a:spcBef>
                <a:spcPts val="0"/>
              </a:spcBef>
              <a:spcAft>
                <a:spcPts val="0"/>
              </a:spcAft>
              <a:buSzPts val="1200"/>
              <a:buAutoNum type="alphaLcPeriod"/>
              <a:defRPr/>
            </a:lvl2pPr>
            <a:lvl3pPr lvl="2" algn="ctr" rtl="0">
              <a:lnSpc>
                <a:spcPct val="100000"/>
              </a:lnSpc>
              <a:spcBef>
                <a:spcPts val="0"/>
              </a:spcBef>
              <a:spcAft>
                <a:spcPts val="0"/>
              </a:spcAft>
              <a:buSzPts val="1200"/>
              <a:buAutoNum type="romanLcPeriod"/>
              <a:defRPr/>
            </a:lvl3pPr>
            <a:lvl4pPr lvl="3" algn="ctr" rtl="0">
              <a:lnSpc>
                <a:spcPct val="100000"/>
              </a:lnSpc>
              <a:spcBef>
                <a:spcPts val="0"/>
              </a:spcBef>
              <a:spcAft>
                <a:spcPts val="0"/>
              </a:spcAft>
              <a:buSzPts val="1200"/>
              <a:buAutoNum type="arabicPeriod"/>
              <a:defRPr/>
            </a:lvl4pPr>
            <a:lvl5pPr lvl="4" algn="ctr" rtl="0">
              <a:lnSpc>
                <a:spcPct val="100000"/>
              </a:lnSpc>
              <a:spcBef>
                <a:spcPts val="0"/>
              </a:spcBef>
              <a:spcAft>
                <a:spcPts val="0"/>
              </a:spcAft>
              <a:buSzPts val="1200"/>
              <a:buAutoNum type="alphaLcPeriod"/>
              <a:defRPr/>
            </a:lvl5pPr>
            <a:lvl6pPr lvl="5" algn="ctr" rtl="0">
              <a:lnSpc>
                <a:spcPct val="100000"/>
              </a:lnSpc>
              <a:spcBef>
                <a:spcPts val="0"/>
              </a:spcBef>
              <a:spcAft>
                <a:spcPts val="0"/>
              </a:spcAft>
              <a:buSzPts val="1200"/>
              <a:buAutoNum type="romanLcPeriod"/>
              <a:defRPr/>
            </a:lvl6pPr>
            <a:lvl7pPr lvl="6" algn="ctr" rtl="0">
              <a:lnSpc>
                <a:spcPct val="100000"/>
              </a:lnSpc>
              <a:spcBef>
                <a:spcPts val="0"/>
              </a:spcBef>
              <a:spcAft>
                <a:spcPts val="0"/>
              </a:spcAft>
              <a:buSzPts val="1200"/>
              <a:buAutoNum type="arabicPeriod"/>
              <a:defRPr/>
            </a:lvl7pPr>
            <a:lvl8pPr lvl="7" algn="ctr" rtl="0">
              <a:lnSpc>
                <a:spcPct val="100000"/>
              </a:lnSpc>
              <a:spcBef>
                <a:spcPts val="0"/>
              </a:spcBef>
              <a:spcAft>
                <a:spcPts val="0"/>
              </a:spcAft>
              <a:buSzPts val="1200"/>
              <a:buAutoNum type="alphaLcPeriod"/>
              <a:defRPr/>
            </a:lvl8pPr>
            <a:lvl9pPr lvl="8" algn="ctr" rtl="0">
              <a:lnSpc>
                <a:spcPct val="100000"/>
              </a:lnSpc>
              <a:spcBef>
                <a:spcPts val="0"/>
              </a:spcBef>
              <a:spcAft>
                <a:spcPts val="0"/>
              </a:spcAft>
              <a:buSzPts val="1200"/>
              <a:buAutoNum type="romanLcPeriod"/>
              <a:defRPr/>
            </a:lvl9pPr>
          </a:lstStyle>
          <a:p>
            <a:endParaRPr/>
          </a:p>
        </p:txBody>
      </p:sp>
      <p:grpSp>
        <p:nvGrpSpPr>
          <p:cNvPr id="224" name="Google Shape;224;p37"/>
          <p:cNvGrpSpPr/>
          <p:nvPr/>
        </p:nvGrpSpPr>
        <p:grpSpPr>
          <a:xfrm>
            <a:off x="0" y="0"/>
            <a:ext cx="9143875" cy="5143500"/>
            <a:chOff x="0" y="0"/>
            <a:chExt cx="9143875" cy="5143500"/>
          </a:xfrm>
        </p:grpSpPr>
        <p:sp>
          <p:nvSpPr>
            <p:cNvPr id="225" name="Google Shape;225;p37"/>
            <p:cNvSpPr/>
            <p:nvPr/>
          </p:nvSpPr>
          <p:spPr>
            <a:xfrm rot="10800000" flipH="1">
              <a:off x="0" y="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6" name="Google Shape;226;p37"/>
            <p:cNvSpPr/>
            <p:nvPr/>
          </p:nvSpPr>
          <p:spPr>
            <a:xfrm rot="10800000" flipH="1">
              <a:off x="8430775" y="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7" name="Google Shape;227;p37"/>
            <p:cNvSpPr/>
            <p:nvPr/>
          </p:nvSpPr>
          <p:spPr>
            <a:xfrm rot="10800000" flipH="1">
              <a:off x="8430775" y="85710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8" name="Google Shape;228;p37"/>
            <p:cNvSpPr/>
            <p:nvPr/>
          </p:nvSpPr>
          <p:spPr>
            <a:xfrm rot="10800000" flipH="1">
              <a:off x="8430775" y="42864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9" name="Google Shape;229;p37"/>
            <p:cNvSpPr/>
            <p:nvPr/>
          </p:nvSpPr>
          <p:spPr>
            <a:xfrm rot="10800000" flipH="1">
              <a:off x="7717675" y="428640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0" name="Google Shape;230;p37"/>
            <p:cNvSpPr/>
            <p:nvPr/>
          </p:nvSpPr>
          <p:spPr>
            <a:xfrm rot="10800000" flipH="1">
              <a:off x="0" y="428640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231"/>
        <p:cNvGrpSpPr/>
        <p:nvPr/>
      </p:nvGrpSpPr>
      <p:grpSpPr>
        <a:xfrm>
          <a:off x="0" y="0"/>
          <a:ext cx="0" cy="0"/>
          <a:chOff x="0" y="0"/>
          <a:chExt cx="0" cy="0"/>
        </a:xfrm>
      </p:grpSpPr>
      <p:sp>
        <p:nvSpPr>
          <p:cNvPr id="232" name="Google Shape;232;p38"/>
          <p:cNvSpPr txBox="1">
            <a:spLocks noGrp="1"/>
          </p:cNvSpPr>
          <p:nvPr>
            <p:ph type="title"/>
          </p:nvPr>
        </p:nvSpPr>
        <p:spPr>
          <a:xfrm>
            <a:off x="6261775" y="538900"/>
            <a:ext cx="2169000" cy="989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3" name="Google Shape;233;p38"/>
          <p:cNvSpPr txBox="1">
            <a:spLocks noGrp="1"/>
          </p:cNvSpPr>
          <p:nvPr>
            <p:ph type="subTitle" idx="1"/>
          </p:nvPr>
        </p:nvSpPr>
        <p:spPr>
          <a:xfrm>
            <a:off x="6261775" y="1491281"/>
            <a:ext cx="2169000" cy="12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4" name="Google Shape;234;p38"/>
          <p:cNvSpPr>
            <a:spLocks noGrp="1"/>
          </p:cNvSpPr>
          <p:nvPr>
            <p:ph type="pic" idx="2"/>
          </p:nvPr>
        </p:nvSpPr>
        <p:spPr>
          <a:xfrm>
            <a:off x="713225" y="554676"/>
            <a:ext cx="2801100" cy="4049400"/>
          </a:xfrm>
          <a:prstGeom prst="rect">
            <a:avLst/>
          </a:prstGeom>
          <a:noFill/>
          <a:ln>
            <a:noFill/>
          </a:ln>
        </p:spPr>
      </p:sp>
      <p:sp>
        <p:nvSpPr>
          <p:cNvPr id="235" name="Google Shape;235;p38"/>
          <p:cNvSpPr>
            <a:spLocks noGrp="1"/>
          </p:cNvSpPr>
          <p:nvPr>
            <p:ph type="pic" idx="3"/>
          </p:nvPr>
        </p:nvSpPr>
        <p:spPr>
          <a:xfrm>
            <a:off x="3671775" y="539500"/>
            <a:ext cx="2304300" cy="2285700"/>
          </a:xfrm>
          <a:prstGeom prst="rect">
            <a:avLst/>
          </a:prstGeom>
          <a:noFill/>
          <a:ln>
            <a:noFill/>
          </a:ln>
        </p:spPr>
      </p:sp>
      <p:sp>
        <p:nvSpPr>
          <p:cNvPr id="236" name="Google Shape;236;p38"/>
          <p:cNvSpPr>
            <a:spLocks noGrp="1"/>
          </p:cNvSpPr>
          <p:nvPr>
            <p:ph type="pic" idx="4"/>
          </p:nvPr>
        </p:nvSpPr>
        <p:spPr>
          <a:xfrm>
            <a:off x="3671775" y="2953775"/>
            <a:ext cx="4740300" cy="1650300"/>
          </a:xfrm>
          <a:prstGeom prst="rect">
            <a:avLst/>
          </a:prstGeom>
          <a:noFill/>
          <a:ln>
            <a:noFill/>
          </a:ln>
        </p:spPr>
      </p:sp>
      <p:grpSp>
        <p:nvGrpSpPr>
          <p:cNvPr id="237" name="Google Shape;237;p38"/>
          <p:cNvGrpSpPr/>
          <p:nvPr/>
        </p:nvGrpSpPr>
        <p:grpSpPr>
          <a:xfrm>
            <a:off x="0" y="0"/>
            <a:ext cx="713100" cy="5143500"/>
            <a:chOff x="0" y="0"/>
            <a:chExt cx="713100" cy="5143500"/>
          </a:xfrm>
        </p:grpSpPr>
        <p:sp>
          <p:nvSpPr>
            <p:cNvPr id="238" name="Google Shape;238;p38"/>
            <p:cNvSpPr/>
            <p:nvPr/>
          </p:nvSpPr>
          <p:spPr>
            <a:xfrm rot="10800000" flipH="1">
              <a:off x="0" y="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9" name="Google Shape;239;p38"/>
            <p:cNvSpPr/>
            <p:nvPr/>
          </p:nvSpPr>
          <p:spPr>
            <a:xfrm rot="10800000" flipH="1">
              <a:off x="0" y="85710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0" name="Google Shape;240;p38"/>
            <p:cNvSpPr/>
            <p:nvPr/>
          </p:nvSpPr>
          <p:spPr>
            <a:xfrm rot="10800000" flipH="1">
              <a:off x="0" y="428640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241" name="Google Shape;241;p38"/>
          <p:cNvSpPr/>
          <p:nvPr/>
        </p:nvSpPr>
        <p:spPr>
          <a:xfrm rot="10800000" flipH="1">
            <a:off x="8430775" y="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2" name="Google Shape;242;p38"/>
          <p:cNvSpPr/>
          <p:nvPr/>
        </p:nvSpPr>
        <p:spPr>
          <a:xfrm>
            <a:off x="626177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2">
  <p:cSld name="TITLE_AND_BODY_1">
    <p:spTree>
      <p:nvGrpSpPr>
        <p:cNvPr id="1" name="Shape 243"/>
        <p:cNvGrpSpPr/>
        <p:nvPr/>
      </p:nvGrpSpPr>
      <p:grpSpPr>
        <a:xfrm>
          <a:off x="0" y="0"/>
          <a:ext cx="0" cy="0"/>
          <a:chOff x="0" y="0"/>
          <a:chExt cx="0" cy="0"/>
        </a:xfrm>
      </p:grpSpPr>
      <p:sp>
        <p:nvSpPr>
          <p:cNvPr id="244" name="Google Shape;244;p39"/>
          <p:cNvSpPr txBox="1">
            <a:spLocks noGrp="1"/>
          </p:cNvSpPr>
          <p:nvPr>
            <p:ph type="title"/>
          </p:nvPr>
        </p:nvSpPr>
        <p:spPr>
          <a:xfrm>
            <a:off x="713225" y="539504"/>
            <a:ext cx="419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5" name="Google Shape;245;p39"/>
          <p:cNvSpPr txBox="1">
            <a:spLocks noGrp="1"/>
          </p:cNvSpPr>
          <p:nvPr>
            <p:ph type="body" idx="1"/>
          </p:nvPr>
        </p:nvSpPr>
        <p:spPr>
          <a:xfrm>
            <a:off x="713225" y="1237654"/>
            <a:ext cx="4195500" cy="3005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Raleway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246" name="Google Shape;246;p39"/>
          <p:cNvGrpSpPr/>
          <p:nvPr/>
        </p:nvGrpSpPr>
        <p:grpSpPr>
          <a:xfrm>
            <a:off x="0" y="4662000"/>
            <a:ext cx="9144000" cy="481500"/>
            <a:chOff x="0" y="4662000"/>
            <a:chExt cx="9144000" cy="481500"/>
          </a:xfrm>
        </p:grpSpPr>
        <p:sp>
          <p:nvSpPr>
            <p:cNvPr id="247" name="Google Shape;247;p39"/>
            <p:cNvSpPr/>
            <p:nvPr/>
          </p:nvSpPr>
          <p:spPr>
            <a:xfrm>
              <a:off x="0" y="4983000"/>
              <a:ext cx="9144000" cy="1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8" name="Google Shape;248;p39"/>
            <p:cNvSpPr/>
            <p:nvPr/>
          </p:nvSpPr>
          <p:spPr>
            <a:xfrm>
              <a:off x="0" y="4822500"/>
              <a:ext cx="9144000" cy="160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9" name="Google Shape;249;p39"/>
            <p:cNvSpPr/>
            <p:nvPr/>
          </p:nvSpPr>
          <p:spPr>
            <a:xfrm>
              <a:off x="0" y="4662000"/>
              <a:ext cx="9144000" cy="160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250" name="Google Shape;250;p39"/>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51"/>
        <p:cNvGrpSpPr/>
        <p:nvPr/>
      </p:nvGrpSpPr>
      <p:grpSpPr>
        <a:xfrm>
          <a:off x="0" y="0"/>
          <a:ext cx="0" cy="0"/>
          <a:chOff x="0" y="0"/>
          <a:chExt cx="0" cy="0"/>
        </a:xfrm>
      </p:grpSpPr>
      <p:sp>
        <p:nvSpPr>
          <p:cNvPr id="252" name="Google Shape;252;p4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3" name="Google Shape;253;p40"/>
          <p:cNvSpPr txBox="1">
            <a:spLocks noGrp="1"/>
          </p:cNvSpPr>
          <p:nvPr>
            <p:ph type="subTitle" idx="1"/>
          </p:nvPr>
        </p:nvSpPr>
        <p:spPr>
          <a:xfrm>
            <a:off x="713225" y="2785400"/>
            <a:ext cx="2369700" cy="18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4" name="Google Shape;254;p40"/>
          <p:cNvSpPr txBox="1">
            <a:spLocks noGrp="1"/>
          </p:cNvSpPr>
          <p:nvPr>
            <p:ph type="subTitle" idx="2"/>
          </p:nvPr>
        </p:nvSpPr>
        <p:spPr>
          <a:xfrm>
            <a:off x="3231361" y="2785400"/>
            <a:ext cx="2369700" cy="18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5" name="Google Shape;255;p40"/>
          <p:cNvSpPr txBox="1">
            <a:spLocks noGrp="1"/>
          </p:cNvSpPr>
          <p:nvPr>
            <p:ph type="subTitle" idx="3"/>
          </p:nvPr>
        </p:nvSpPr>
        <p:spPr>
          <a:xfrm>
            <a:off x="5749496" y="2785400"/>
            <a:ext cx="2369700" cy="18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6" name="Google Shape;256;p40"/>
          <p:cNvSpPr txBox="1">
            <a:spLocks noGrp="1"/>
          </p:cNvSpPr>
          <p:nvPr>
            <p:ph type="subTitle" idx="4"/>
          </p:nvPr>
        </p:nvSpPr>
        <p:spPr>
          <a:xfrm>
            <a:off x="713225" y="2202125"/>
            <a:ext cx="2369700" cy="708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57" name="Google Shape;257;p40"/>
          <p:cNvSpPr txBox="1">
            <a:spLocks noGrp="1"/>
          </p:cNvSpPr>
          <p:nvPr>
            <p:ph type="subTitle" idx="5"/>
          </p:nvPr>
        </p:nvSpPr>
        <p:spPr>
          <a:xfrm>
            <a:off x="3231357" y="2202125"/>
            <a:ext cx="2369700" cy="708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58" name="Google Shape;258;p40"/>
          <p:cNvSpPr txBox="1">
            <a:spLocks noGrp="1"/>
          </p:cNvSpPr>
          <p:nvPr>
            <p:ph type="subTitle" idx="6"/>
          </p:nvPr>
        </p:nvSpPr>
        <p:spPr>
          <a:xfrm>
            <a:off x="5749488" y="2202125"/>
            <a:ext cx="2369700" cy="708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259" name="Google Shape;259;p40"/>
          <p:cNvGrpSpPr/>
          <p:nvPr/>
        </p:nvGrpSpPr>
        <p:grpSpPr>
          <a:xfrm>
            <a:off x="8795925" y="2411700"/>
            <a:ext cx="364500" cy="2731800"/>
            <a:chOff x="8795925" y="2411700"/>
            <a:chExt cx="364500" cy="2731800"/>
          </a:xfrm>
        </p:grpSpPr>
        <p:sp>
          <p:nvSpPr>
            <p:cNvPr id="260" name="Google Shape;260;p40"/>
            <p:cNvSpPr/>
            <p:nvPr/>
          </p:nvSpPr>
          <p:spPr>
            <a:xfrm rot="10800000" flipH="1">
              <a:off x="8795925" y="4286400"/>
              <a:ext cx="3645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1" name="Google Shape;261;p40"/>
            <p:cNvSpPr/>
            <p:nvPr/>
          </p:nvSpPr>
          <p:spPr>
            <a:xfrm rot="10800000" flipH="1">
              <a:off x="8795925" y="3429300"/>
              <a:ext cx="3645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2" name="Google Shape;262;p40"/>
            <p:cNvSpPr/>
            <p:nvPr/>
          </p:nvSpPr>
          <p:spPr>
            <a:xfrm rot="10800000" flipH="1">
              <a:off x="8795925" y="2572200"/>
              <a:ext cx="3645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3" name="Google Shape;263;p40"/>
            <p:cNvSpPr/>
            <p:nvPr/>
          </p:nvSpPr>
          <p:spPr>
            <a:xfrm>
              <a:off x="8795925" y="2411700"/>
              <a:ext cx="3645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264" name="Google Shape;264;p40"/>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65"/>
        <p:cNvGrpSpPr/>
        <p:nvPr/>
      </p:nvGrpSpPr>
      <p:grpSpPr>
        <a:xfrm>
          <a:off x="0" y="0"/>
          <a:ext cx="0" cy="0"/>
          <a:chOff x="0" y="0"/>
          <a:chExt cx="0" cy="0"/>
        </a:xfrm>
      </p:grpSpPr>
      <p:sp>
        <p:nvSpPr>
          <p:cNvPr id="266" name="Google Shape;266;p4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7" name="Google Shape;267;p41"/>
          <p:cNvSpPr txBox="1">
            <a:spLocks noGrp="1"/>
          </p:cNvSpPr>
          <p:nvPr>
            <p:ph type="subTitle" idx="1"/>
          </p:nvPr>
        </p:nvSpPr>
        <p:spPr>
          <a:xfrm>
            <a:off x="713225" y="1659425"/>
            <a:ext cx="32862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68" name="Google Shape;268;p41"/>
          <p:cNvSpPr txBox="1">
            <a:spLocks noGrp="1"/>
          </p:cNvSpPr>
          <p:nvPr>
            <p:ph type="subTitle" idx="2"/>
          </p:nvPr>
        </p:nvSpPr>
        <p:spPr>
          <a:xfrm>
            <a:off x="4698825" y="1659425"/>
            <a:ext cx="32862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69" name="Google Shape;269;p41"/>
          <p:cNvSpPr txBox="1">
            <a:spLocks noGrp="1"/>
          </p:cNvSpPr>
          <p:nvPr>
            <p:ph type="subTitle" idx="3"/>
          </p:nvPr>
        </p:nvSpPr>
        <p:spPr>
          <a:xfrm>
            <a:off x="713225" y="3396200"/>
            <a:ext cx="32862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0" name="Google Shape;270;p41"/>
          <p:cNvSpPr txBox="1">
            <a:spLocks noGrp="1"/>
          </p:cNvSpPr>
          <p:nvPr>
            <p:ph type="subTitle" idx="4"/>
          </p:nvPr>
        </p:nvSpPr>
        <p:spPr>
          <a:xfrm>
            <a:off x="4698825" y="3396200"/>
            <a:ext cx="32862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1" name="Google Shape;271;p41"/>
          <p:cNvSpPr txBox="1">
            <a:spLocks noGrp="1"/>
          </p:cNvSpPr>
          <p:nvPr>
            <p:ph type="subTitle" idx="5"/>
          </p:nvPr>
        </p:nvSpPr>
        <p:spPr>
          <a:xfrm>
            <a:off x="713225" y="1338475"/>
            <a:ext cx="3286200" cy="40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72" name="Google Shape;272;p41"/>
          <p:cNvSpPr txBox="1">
            <a:spLocks noGrp="1"/>
          </p:cNvSpPr>
          <p:nvPr>
            <p:ph type="subTitle" idx="6"/>
          </p:nvPr>
        </p:nvSpPr>
        <p:spPr>
          <a:xfrm>
            <a:off x="713225" y="3075275"/>
            <a:ext cx="3286200" cy="40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73" name="Google Shape;273;p41"/>
          <p:cNvSpPr txBox="1">
            <a:spLocks noGrp="1"/>
          </p:cNvSpPr>
          <p:nvPr>
            <p:ph type="subTitle" idx="7"/>
          </p:nvPr>
        </p:nvSpPr>
        <p:spPr>
          <a:xfrm>
            <a:off x="4698825" y="1338475"/>
            <a:ext cx="3286200" cy="40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74" name="Google Shape;274;p41"/>
          <p:cNvSpPr txBox="1">
            <a:spLocks noGrp="1"/>
          </p:cNvSpPr>
          <p:nvPr>
            <p:ph type="subTitle" idx="8"/>
          </p:nvPr>
        </p:nvSpPr>
        <p:spPr>
          <a:xfrm>
            <a:off x="4698825" y="3075275"/>
            <a:ext cx="3286200" cy="40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275" name="Google Shape;275;p41"/>
          <p:cNvGrpSpPr/>
          <p:nvPr/>
        </p:nvGrpSpPr>
        <p:grpSpPr>
          <a:xfrm>
            <a:off x="0" y="3429300"/>
            <a:ext cx="9160425" cy="1714200"/>
            <a:chOff x="0" y="3429300"/>
            <a:chExt cx="9160425" cy="1714200"/>
          </a:xfrm>
        </p:grpSpPr>
        <p:grpSp>
          <p:nvGrpSpPr>
            <p:cNvPr id="276" name="Google Shape;276;p41"/>
            <p:cNvGrpSpPr/>
            <p:nvPr/>
          </p:nvGrpSpPr>
          <p:grpSpPr>
            <a:xfrm>
              <a:off x="8795925" y="3429300"/>
              <a:ext cx="364500" cy="1714200"/>
              <a:chOff x="8795925" y="3429300"/>
              <a:chExt cx="364500" cy="1714200"/>
            </a:xfrm>
          </p:grpSpPr>
          <p:sp>
            <p:nvSpPr>
              <p:cNvPr id="277" name="Google Shape;277;p41"/>
              <p:cNvSpPr/>
              <p:nvPr/>
            </p:nvSpPr>
            <p:spPr>
              <a:xfrm rot="10800000" flipH="1">
                <a:off x="8795925" y="4286400"/>
                <a:ext cx="3645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78" name="Google Shape;278;p41"/>
              <p:cNvSpPr/>
              <p:nvPr/>
            </p:nvSpPr>
            <p:spPr>
              <a:xfrm rot="10800000" flipH="1">
                <a:off x="8795925" y="3429300"/>
                <a:ext cx="3645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279" name="Google Shape;279;p41"/>
            <p:cNvGrpSpPr/>
            <p:nvPr/>
          </p:nvGrpSpPr>
          <p:grpSpPr>
            <a:xfrm>
              <a:off x="0" y="3429300"/>
              <a:ext cx="364500" cy="1714200"/>
              <a:chOff x="0" y="3429300"/>
              <a:chExt cx="364500" cy="1714200"/>
            </a:xfrm>
          </p:grpSpPr>
          <p:sp>
            <p:nvSpPr>
              <p:cNvPr id="280" name="Google Shape;280;p41"/>
              <p:cNvSpPr/>
              <p:nvPr/>
            </p:nvSpPr>
            <p:spPr>
              <a:xfrm rot="10800000" flipH="1">
                <a:off x="0" y="4286400"/>
                <a:ext cx="3645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81" name="Google Shape;281;p41"/>
              <p:cNvSpPr/>
              <p:nvPr/>
            </p:nvSpPr>
            <p:spPr>
              <a:xfrm rot="10800000" flipH="1">
                <a:off x="0" y="3429300"/>
                <a:ext cx="3645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
        <p:nvSpPr>
          <p:cNvPr id="282" name="Google Shape;282;p41"/>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83"/>
        <p:cNvGrpSpPr/>
        <p:nvPr/>
      </p:nvGrpSpPr>
      <p:grpSpPr>
        <a:xfrm>
          <a:off x="0" y="0"/>
          <a:ext cx="0" cy="0"/>
          <a:chOff x="0" y="0"/>
          <a:chExt cx="0" cy="0"/>
        </a:xfrm>
      </p:grpSpPr>
      <p:sp>
        <p:nvSpPr>
          <p:cNvPr id="284" name="Google Shape;284;p4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5" name="Google Shape;285;p42"/>
          <p:cNvSpPr txBox="1">
            <a:spLocks noGrp="1"/>
          </p:cNvSpPr>
          <p:nvPr>
            <p:ph type="subTitle" idx="1"/>
          </p:nvPr>
        </p:nvSpPr>
        <p:spPr>
          <a:xfrm>
            <a:off x="713100" y="1557760"/>
            <a:ext cx="22335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6" name="Google Shape;286;p42"/>
          <p:cNvSpPr txBox="1">
            <a:spLocks noGrp="1"/>
          </p:cNvSpPr>
          <p:nvPr>
            <p:ph type="subTitle" idx="2"/>
          </p:nvPr>
        </p:nvSpPr>
        <p:spPr>
          <a:xfrm>
            <a:off x="3455250" y="1557760"/>
            <a:ext cx="22335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7" name="Google Shape;287;p42"/>
          <p:cNvSpPr txBox="1">
            <a:spLocks noGrp="1"/>
          </p:cNvSpPr>
          <p:nvPr>
            <p:ph type="subTitle" idx="3"/>
          </p:nvPr>
        </p:nvSpPr>
        <p:spPr>
          <a:xfrm>
            <a:off x="713100" y="3288050"/>
            <a:ext cx="22335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8" name="Google Shape;288;p42"/>
          <p:cNvSpPr txBox="1">
            <a:spLocks noGrp="1"/>
          </p:cNvSpPr>
          <p:nvPr>
            <p:ph type="subTitle" idx="4"/>
          </p:nvPr>
        </p:nvSpPr>
        <p:spPr>
          <a:xfrm>
            <a:off x="3455250" y="3288050"/>
            <a:ext cx="22335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9" name="Google Shape;289;p42"/>
          <p:cNvSpPr txBox="1">
            <a:spLocks noGrp="1"/>
          </p:cNvSpPr>
          <p:nvPr>
            <p:ph type="subTitle" idx="5"/>
          </p:nvPr>
        </p:nvSpPr>
        <p:spPr>
          <a:xfrm>
            <a:off x="6197400" y="1557760"/>
            <a:ext cx="22335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90" name="Google Shape;290;p42"/>
          <p:cNvSpPr txBox="1">
            <a:spLocks noGrp="1"/>
          </p:cNvSpPr>
          <p:nvPr>
            <p:ph type="subTitle" idx="6"/>
          </p:nvPr>
        </p:nvSpPr>
        <p:spPr>
          <a:xfrm>
            <a:off x="6197400" y="3288050"/>
            <a:ext cx="22335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91" name="Google Shape;291;p42"/>
          <p:cNvSpPr txBox="1">
            <a:spLocks noGrp="1"/>
          </p:cNvSpPr>
          <p:nvPr>
            <p:ph type="subTitle" idx="7"/>
          </p:nvPr>
        </p:nvSpPr>
        <p:spPr>
          <a:xfrm>
            <a:off x="713100" y="1307112"/>
            <a:ext cx="22335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92" name="Google Shape;292;p42"/>
          <p:cNvSpPr txBox="1">
            <a:spLocks noGrp="1"/>
          </p:cNvSpPr>
          <p:nvPr>
            <p:ph type="subTitle" idx="8"/>
          </p:nvPr>
        </p:nvSpPr>
        <p:spPr>
          <a:xfrm>
            <a:off x="3457650" y="1307112"/>
            <a:ext cx="22311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93" name="Google Shape;293;p42"/>
          <p:cNvSpPr txBox="1">
            <a:spLocks noGrp="1"/>
          </p:cNvSpPr>
          <p:nvPr>
            <p:ph type="subTitle" idx="9"/>
          </p:nvPr>
        </p:nvSpPr>
        <p:spPr>
          <a:xfrm>
            <a:off x="6199800" y="1307112"/>
            <a:ext cx="22311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94" name="Google Shape;294;p42"/>
          <p:cNvSpPr txBox="1">
            <a:spLocks noGrp="1"/>
          </p:cNvSpPr>
          <p:nvPr>
            <p:ph type="subTitle" idx="13"/>
          </p:nvPr>
        </p:nvSpPr>
        <p:spPr>
          <a:xfrm>
            <a:off x="713100" y="3034188"/>
            <a:ext cx="22335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95" name="Google Shape;295;p42"/>
          <p:cNvSpPr txBox="1">
            <a:spLocks noGrp="1"/>
          </p:cNvSpPr>
          <p:nvPr>
            <p:ph type="subTitle" idx="14"/>
          </p:nvPr>
        </p:nvSpPr>
        <p:spPr>
          <a:xfrm>
            <a:off x="3457650" y="3034193"/>
            <a:ext cx="22311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96" name="Google Shape;296;p42"/>
          <p:cNvSpPr txBox="1">
            <a:spLocks noGrp="1"/>
          </p:cNvSpPr>
          <p:nvPr>
            <p:ph type="subTitle" idx="15"/>
          </p:nvPr>
        </p:nvSpPr>
        <p:spPr>
          <a:xfrm>
            <a:off x="6199800" y="3034193"/>
            <a:ext cx="22311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297" name="Google Shape;297;p42"/>
          <p:cNvGrpSpPr/>
          <p:nvPr/>
        </p:nvGrpSpPr>
        <p:grpSpPr>
          <a:xfrm>
            <a:off x="0" y="4661988"/>
            <a:ext cx="9144000" cy="481513"/>
            <a:chOff x="0" y="4661988"/>
            <a:chExt cx="9144000" cy="481513"/>
          </a:xfrm>
        </p:grpSpPr>
        <p:sp>
          <p:nvSpPr>
            <p:cNvPr id="298" name="Google Shape;298;p42"/>
            <p:cNvSpPr/>
            <p:nvPr/>
          </p:nvSpPr>
          <p:spPr>
            <a:xfrm>
              <a:off x="0" y="4983000"/>
              <a:ext cx="9144000" cy="160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99" name="Google Shape;299;p42"/>
            <p:cNvSpPr/>
            <p:nvPr/>
          </p:nvSpPr>
          <p:spPr>
            <a:xfrm>
              <a:off x="0" y="4822500"/>
              <a:ext cx="9144000" cy="160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0" name="Google Shape;300;p42"/>
            <p:cNvSpPr/>
            <p:nvPr/>
          </p:nvSpPr>
          <p:spPr>
            <a:xfrm>
              <a:off x="0" y="4661988"/>
              <a:ext cx="9144000" cy="1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301" name="Google Shape;301;p42"/>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02"/>
        <p:cNvGrpSpPr/>
        <p:nvPr/>
      </p:nvGrpSpPr>
      <p:grpSpPr>
        <a:xfrm>
          <a:off x="0" y="0"/>
          <a:ext cx="0" cy="0"/>
          <a:chOff x="0" y="0"/>
          <a:chExt cx="0" cy="0"/>
        </a:xfrm>
      </p:grpSpPr>
      <p:sp>
        <p:nvSpPr>
          <p:cNvPr id="303" name="Google Shape;303;p43"/>
          <p:cNvSpPr txBox="1">
            <a:spLocks noGrp="1"/>
          </p:cNvSpPr>
          <p:nvPr>
            <p:ph type="title" hasCustomPrompt="1"/>
          </p:nvPr>
        </p:nvSpPr>
        <p:spPr>
          <a:xfrm>
            <a:off x="3287850" y="2064188"/>
            <a:ext cx="25683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04" name="Google Shape;304;p43"/>
          <p:cNvSpPr txBox="1">
            <a:spLocks noGrp="1"/>
          </p:cNvSpPr>
          <p:nvPr>
            <p:ph type="subTitle" idx="1"/>
          </p:nvPr>
        </p:nvSpPr>
        <p:spPr>
          <a:xfrm>
            <a:off x="3287850" y="2746902"/>
            <a:ext cx="2568300" cy="332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305" name="Google Shape;305;p43"/>
          <p:cNvSpPr txBox="1">
            <a:spLocks noGrp="1"/>
          </p:cNvSpPr>
          <p:nvPr>
            <p:ph type="title" idx="2" hasCustomPrompt="1"/>
          </p:nvPr>
        </p:nvSpPr>
        <p:spPr>
          <a:xfrm>
            <a:off x="3287850" y="915175"/>
            <a:ext cx="25683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06" name="Google Shape;306;p43"/>
          <p:cNvSpPr txBox="1">
            <a:spLocks noGrp="1"/>
          </p:cNvSpPr>
          <p:nvPr>
            <p:ph type="subTitle" idx="3"/>
          </p:nvPr>
        </p:nvSpPr>
        <p:spPr>
          <a:xfrm>
            <a:off x="3287850" y="1597879"/>
            <a:ext cx="2568300" cy="332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307" name="Google Shape;307;p43"/>
          <p:cNvSpPr txBox="1">
            <a:spLocks noGrp="1"/>
          </p:cNvSpPr>
          <p:nvPr>
            <p:ph type="title" idx="4" hasCustomPrompt="1"/>
          </p:nvPr>
        </p:nvSpPr>
        <p:spPr>
          <a:xfrm>
            <a:off x="3287850" y="3213200"/>
            <a:ext cx="25683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08" name="Google Shape;308;p43"/>
          <p:cNvSpPr txBox="1">
            <a:spLocks noGrp="1"/>
          </p:cNvSpPr>
          <p:nvPr>
            <p:ph type="subTitle" idx="5"/>
          </p:nvPr>
        </p:nvSpPr>
        <p:spPr>
          <a:xfrm>
            <a:off x="3287850" y="3895925"/>
            <a:ext cx="2568300" cy="332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grpSp>
        <p:nvGrpSpPr>
          <p:cNvPr id="309" name="Google Shape;309;p43"/>
          <p:cNvGrpSpPr/>
          <p:nvPr/>
        </p:nvGrpSpPr>
        <p:grpSpPr>
          <a:xfrm>
            <a:off x="3847050" y="378431"/>
            <a:ext cx="1449900" cy="4386056"/>
            <a:chOff x="3847050" y="378431"/>
            <a:chExt cx="1449900" cy="4386056"/>
          </a:xfrm>
        </p:grpSpPr>
        <p:sp>
          <p:nvSpPr>
            <p:cNvPr id="310" name="Google Shape;310;p43"/>
            <p:cNvSpPr/>
            <p:nvPr/>
          </p:nvSpPr>
          <p:spPr>
            <a:xfrm>
              <a:off x="3847050" y="378431"/>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11" name="Google Shape;311;p43"/>
            <p:cNvSpPr/>
            <p:nvPr/>
          </p:nvSpPr>
          <p:spPr>
            <a:xfrm>
              <a:off x="3847050" y="4603988"/>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12"/>
        <p:cNvGrpSpPr/>
        <p:nvPr/>
      </p:nvGrpSpPr>
      <p:grpSpPr>
        <a:xfrm>
          <a:off x="0" y="0"/>
          <a:ext cx="0" cy="0"/>
          <a:chOff x="0" y="0"/>
          <a:chExt cx="0" cy="0"/>
        </a:xfrm>
      </p:grpSpPr>
      <p:sp>
        <p:nvSpPr>
          <p:cNvPr id="313" name="Google Shape;313;p4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14" name="Google Shape;314;p44"/>
          <p:cNvGrpSpPr/>
          <p:nvPr/>
        </p:nvGrpSpPr>
        <p:grpSpPr>
          <a:xfrm>
            <a:off x="0" y="275063"/>
            <a:ext cx="9144000" cy="4868438"/>
            <a:chOff x="0" y="275063"/>
            <a:chExt cx="9144000" cy="4868438"/>
          </a:xfrm>
        </p:grpSpPr>
        <p:sp>
          <p:nvSpPr>
            <p:cNvPr id="315" name="Google Shape;315;p44"/>
            <p:cNvSpPr/>
            <p:nvPr/>
          </p:nvSpPr>
          <p:spPr>
            <a:xfrm>
              <a:off x="713225" y="2750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316" name="Google Shape;316;p44"/>
            <p:cNvGrpSpPr/>
            <p:nvPr/>
          </p:nvGrpSpPr>
          <p:grpSpPr>
            <a:xfrm>
              <a:off x="0" y="4822500"/>
              <a:ext cx="9144000" cy="321000"/>
              <a:chOff x="0" y="4822500"/>
              <a:chExt cx="9144000" cy="321000"/>
            </a:xfrm>
          </p:grpSpPr>
          <p:sp>
            <p:nvSpPr>
              <p:cNvPr id="317" name="Google Shape;317;p44"/>
              <p:cNvSpPr/>
              <p:nvPr/>
            </p:nvSpPr>
            <p:spPr>
              <a:xfrm>
                <a:off x="0" y="4983000"/>
                <a:ext cx="9144000" cy="160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18" name="Google Shape;318;p44"/>
              <p:cNvSpPr/>
              <p:nvPr/>
            </p:nvSpPr>
            <p:spPr>
              <a:xfrm>
                <a:off x="0" y="4822500"/>
                <a:ext cx="9144000" cy="160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grpSp>
        <p:nvGrpSpPr>
          <p:cNvPr id="319" name="Google Shape;319;p44"/>
          <p:cNvGrpSpPr/>
          <p:nvPr/>
        </p:nvGrpSpPr>
        <p:grpSpPr>
          <a:xfrm>
            <a:off x="8430775" y="0"/>
            <a:ext cx="713318" cy="857100"/>
            <a:chOff x="8430775" y="0"/>
            <a:chExt cx="713318" cy="857100"/>
          </a:xfrm>
        </p:grpSpPr>
        <p:sp>
          <p:nvSpPr>
            <p:cNvPr id="320" name="Google Shape;320;p44"/>
            <p:cNvSpPr/>
            <p:nvPr/>
          </p:nvSpPr>
          <p:spPr>
            <a:xfrm rot="10800000" flipH="1">
              <a:off x="8787393" y="0"/>
              <a:ext cx="3567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21" name="Google Shape;321;p44"/>
            <p:cNvSpPr/>
            <p:nvPr/>
          </p:nvSpPr>
          <p:spPr>
            <a:xfrm rot="10800000" flipH="1">
              <a:off x="8430775" y="0"/>
              <a:ext cx="3567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322"/>
        <p:cNvGrpSpPr/>
        <p:nvPr/>
      </p:nvGrpSpPr>
      <p:grpSpPr>
        <a:xfrm>
          <a:off x="0" y="0"/>
          <a:ext cx="0" cy="0"/>
          <a:chOff x="0" y="0"/>
          <a:chExt cx="0" cy="0"/>
        </a:xfrm>
      </p:grpSpPr>
      <p:sp>
        <p:nvSpPr>
          <p:cNvPr id="323" name="Google Shape;323;p4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24" name="Google Shape;324;p45"/>
          <p:cNvGrpSpPr/>
          <p:nvPr/>
        </p:nvGrpSpPr>
        <p:grpSpPr>
          <a:xfrm>
            <a:off x="-100" y="3429300"/>
            <a:ext cx="1433325" cy="1714200"/>
            <a:chOff x="-100" y="3429300"/>
            <a:chExt cx="1433325" cy="1714200"/>
          </a:xfrm>
        </p:grpSpPr>
        <p:sp>
          <p:nvSpPr>
            <p:cNvPr id="325" name="Google Shape;325;p45"/>
            <p:cNvSpPr/>
            <p:nvPr/>
          </p:nvSpPr>
          <p:spPr>
            <a:xfrm>
              <a:off x="720125" y="42864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26" name="Google Shape;326;p45"/>
            <p:cNvSpPr/>
            <p:nvPr/>
          </p:nvSpPr>
          <p:spPr>
            <a:xfrm>
              <a:off x="-100" y="428640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27" name="Google Shape;327;p45"/>
            <p:cNvSpPr/>
            <p:nvPr/>
          </p:nvSpPr>
          <p:spPr>
            <a:xfrm>
              <a:off x="-100" y="342930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328" name="Google Shape;328;p45"/>
          <p:cNvSpPr/>
          <p:nvPr/>
        </p:nvSpPr>
        <p:spPr>
          <a:xfrm>
            <a:off x="713000"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329"/>
        <p:cNvGrpSpPr/>
        <p:nvPr/>
      </p:nvGrpSpPr>
      <p:grpSpPr>
        <a:xfrm>
          <a:off x="0" y="0"/>
          <a:ext cx="0" cy="0"/>
          <a:chOff x="0" y="0"/>
          <a:chExt cx="0" cy="0"/>
        </a:xfrm>
      </p:grpSpPr>
      <p:sp>
        <p:nvSpPr>
          <p:cNvPr id="330" name="Google Shape;330;p4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31" name="Google Shape;331;p46"/>
          <p:cNvGrpSpPr/>
          <p:nvPr/>
        </p:nvGrpSpPr>
        <p:grpSpPr>
          <a:xfrm>
            <a:off x="0" y="0"/>
            <a:ext cx="9144000" cy="5160150"/>
            <a:chOff x="0" y="0"/>
            <a:chExt cx="9144000" cy="5160150"/>
          </a:xfrm>
        </p:grpSpPr>
        <p:grpSp>
          <p:nvGrpSpPr>
            <p:cNvPr id="332" name="Google Shape;332;p46"/>
            <p:cNvGrpSpPr/>
            <p:nvPr/>
          </p:nvGrpSpPr>
          <p:grpSpPr>
            <a:xfrm>
              <a:off x="0" y="3445950"/>
              <a:ext cx="568500" cy="1714200"/>
              <a:chOff x="0" y="3445950"/>
              <a:chExt cx="568500" cy="1714200"/>
            </a:xfrm>
          </p:grpSpPr>
          <p:sp>
            <p:nvSpPr>
              <p:cNvPr id="333" name="Google Shape;333;p46"/>
              <p:cNvSpPr/>
              <p:nvPr/>
            </p:nvSpPr>
            <p:spPr>
              <a:xfrm rot="10800000" flipH="1">
                <a:off x="0" y="4303050"/>
                <a:ext cx="5685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34" name="Google Shape;334;p46"/>
              <p:cNvSpPr/>
              <p:nvPr/>
            </p:nvSpPr>
            <p:spPr>
              <a:xfrm rot="10800000" flipH="1">
                <a:off x="0" y="3445950"/>
                <a:ext cx="5685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335" name="Google Shape;335;p46"/>
            <p:cNvGrpSpPr/>
            <p:nvPr/>
          </p:nvGrpSpPr>
          <p:grpSpPr>
            <a:xfrm>
              <a:off x="8575500" y="0"/>
              <a:ext cx="568500" cy="5160150"/>
              <a:chOff x="8575500" y="0"/>
              <a:chExt cx="568500" cy="5160150"/>
            </a:xfrm>
          </p:grpSpPr>
          <p:sp>
            <p:nvSpPr>
              <p:cNvPr id="336" name="Google Shape;336;p46"/>
              <p:cNvSpPr/>
              <p:nvPr/>
            </p:nvSpPr>
            <p:spPr>
              <a:xfrm rot="10800000" flipH="1">
                <a:off x="8575500" y="4303050"/>
                <a:ext cx="5685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37" name="Google Shape;337;p46"/>
              <p:cNvSpPr/>
              <p:nvPr/>
            </p:nvSpPr>
            <p:spPr>
              <a:xfrm rot="10800000" flipH="1">
                <a:off x="8575500" y="3445950"/>
                <a:ext cx="5685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38" name="Google Shape;338;p46"/>
              <p:cNvSpPr/>
              <p:nvPr/>
            </p:nvSpPr>
            <p:spPr>
              <a:xfrm rot="10800000" flipH="1">
                <a:off x="8575500" y="0"/>
                <a:ext cx="5685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
        <p:nvSpPr>
          <p:cNvPr id="339" name="Google Shape;339;p46"/>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340"/>
        <p:cNvGrpSpPr/>
        <p:nvPr/>
      </p:nvGrpSpPr>
      <p:grpSpPr>
        <a:xfrm>
          <a:off x="0" y="0"/>
          <a:ext cx="0" cy="0"/>
          <a:chOff x="0" y="0"/>
          <a:chExt cx="0" cy="0"/>
        </a:xfrm>
      </p:grpSpPr>
      <p:sp>
        <p:nvSpPr>
          <p:cNvPr id="341" name="Google Shape;341;p4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2" name="Google Shape;342;p47"/>
          <p:cNvGrpSpPr/>
          <p:nvPr/>
        </p:nvGrpSpPr>
        <p:grpSpPr>
          <a:xfrm>
            <a:off x="0" y="0"/>
            <a:ext cx="9145075" cy="5143500"/>
            <a:chOff x="0" y="0"/>
            <a:chExt cx="9145075" cy="5143500"/>
          </a:xfrm>
        </p:grpSpPr>
        <p:sp>
          <p:nvSpPr>
            <p:cNvPr id="343" name="Google Shape;343;p47"/>
            <p:cNvSpPr/>
            <p:nvPr/>
          </p:nvSpPr>
          <p:spPr>
            <a:xfrm rot="10800000" flipH="1">
              <a:off x="0" y="4286400"/>
              <a:ext cx="7143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44" name="Google Shape;344;p47"/>
            <p:cNvSpPr/>
            <p:nvPr/>
          </p:nvSpPr>
          <p:spPr>
            <a:xfrm rot="10800000" flipH="1">
              <a:off x="0" y="3429300"/>
              <a:ext cx="7143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45" name="Google Shape;345;p47"/>
            <p:cNvSpPr/>
            <p:nvPr/>
          </p:nvSpPr>
          <p:spPr>
            <a:xfrm rot="10800000" flipH="1">
              <a:off x="0" y="2572200"/>
              <a:ext cx="7143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46" name="Google Shape;346;p47"/>
            <p:cNvSpPr/>
            <p:nvPr/>
          </p:nvSpPr>
          <p:spPr>
            <a:xfrm rot="10800000" flipH="1">
              <a:off x="8430775" y="0"/>
              <a:ext cx="7143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47" name="Google Shape;347;p47"/>
            <p:cNvSpPr/>
            <p:nvPr/>
          </p:nvSpPr>
          <p:spPr>
            <a:xfrm rot="10800000" flipH="1">
              <a:off x="8430775" y="4286400"/>
              <a:ext cx="7143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348" name="Google Shape;348;p47"/>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349"/>
        <p:cNvGrpSpPr/>
        <p:nvPr/>
      </p:nvGrpSpPr>
      <p:grpSpPr>
        <a:xfrm>
          <a:off x="0" y="0"/>
          <a:ext cx="0" cy="0"/>
          <a:chOff x="0" y="0"/>
          <a:chExt cx="0" cy="0"/>
        </a:xfrm>
      </p:grpSpPr>
      <p:sp>
        <p:nvSpPr>
          <p:cNvPr id="350" name="Google Shape;350;p4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51" name="Google Shape;351;p48"/>
          <p:cNvGrpSpPr/>
          <p:nvPr/>
        </p:nvGrpSpPr>
        <p:grpSpPr>
          <a:xfrm>
            <a:off x="0" y="0"/>
            <a:ext cx="9143875" cy="5143500"/>
            <a:chOff x="0" y="0"/>
            <a:chExt cx="9143875" cy="5143500"/>
          </a:xfrm>
        </p:grpSpPr>
        <p:sp>
          <p:nvSpPr>
            <p:cNvPr id="352" name="Google Shape;352;p48"/>
            <p:cNvSpPr/>
            <p:nvPr/>
          </p:nvSpPr>
          <p:spPr>
            <a:xfrm rot="10800000" flipH="1">
              <a:off x="0" y="428640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53" name="Google Shape;353;p48"/>
            <p:cNvSpPr/>
            <p:nvPr/>
          </p:nvSpPr>
          <p:spPr>
            <a:xfrm rot="10800000" flipH="1">
              <a:off x="0" y="34293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54" name="Google Shape;354;p48"/>
            <p:cNvSpPr/>
            <p:nvPr/>
          </p:nvSpPr>
          <p:spPr>
            <a:xfrm rot="10800000" flipH="1">
              <a:off x="8430775" y="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55" name="Google Shape;355;p48"/>
            <p:cNvSpPr/>
            <p:nvPr/>
          </p:nvSpPr>
          <p:spPr>
            <a:xfrm rot="10800000" flipH="1">
              <a:off x="8430775" y="8571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56" name="Google Shape;356;p48"/>
            <p:cNvSpPr/>
            <p:nvPr/>
          </p:nvSpPr>
          <p:spPr>
            <a:xfrm>
              <a:off x="8430775" y="1714200"/>
              <a:ext cx="7131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357" name="Google Shape;357;p48"/>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6">
  <p:cSld name="TITLE_ONLY_6">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60" name="Google Shape;360;p49"/>
          <p:cNvGrpSpPr/>
          <p:nvPr/>
        </p:nvGrpSpPr>
        <p:grpSpPr>
          <a:xfrm>
            <a:off x="0" y="3275875"/>
            <a:ext cx="9144000" cy="1863925"/>
            <a:chOff x="0" y="3275875"/>
            <a:chExt cx="9144000" cy="1863925"/>
          </a:xfrm>
        </p:grpSpPr>
        <p:sp>
          <p:nvSpPr>
            <p:cNvPr id="361" name="Google Shape;361;p49"/>
            <p:cNvSpPr/>
            <p:nvPr/>
          </p:nvSpPr>
          <p:spPr>
            <a:xfrm rot="10800000" flipH="1">
              <a:off x="0" y="4282700"/>
              <a:ext cx="7083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362" name="Google Shape;362;p49"/>
            <p:cNvGrpSpPr/>
            <p:nvPr/>
          </p:nvGrpSpPr>
          <p:grpSpPr>
            <a:xfrm>
              <a:off x="8435700" y="3275875"/>
              <a:ext cx="708300" cy="1863925"/>
              <a:chOff x="8435700" y="3275875"/>
              <a:chExt cx="708300" cy="1863925"/>
            </a:xfrm>
          </p:grpSpPr>
          <p:sp>
            <p:nvSpPr>
              <p:cNvPr id="363" name="Google Shape;363;p49"/>
              <p:cNvSpPr/>
              <p:nvPr/>
            </p:nvSpPr>
            <p:spPr>
              <a:xfrm>
                <a:off x="8435700" y="3275875"/>
                <a:ext cx="7083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64" name="Google Shape;364;p49"/>
              <p:cNvSpPr/>
              <p:nvPr/>
            </p:nvSpPr>
            <p:spPr>
              <a:xfrm rot="10800000" flipH="1">
                <a:off x="8435700" y="4282700"/>
                <a:ext cx="7083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65" name="Google Shape;365;p49"/>
              <p:cNvSpPr/>
              <p:nvPr/>
            </p:nvSpPr>
            <p:spPr>
              <a:xfrm rot="10800000" flipH="1">
                <a:off x="8435700" y="3436375"/>
                <a:ext cx="7083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366" name="Google Shape;366;p49"/>
            <p:cNvSpPr/>
            <p:nvPr/>
          </p:nvSpPr>
          <p:spPr>
            <a:xfrm>
              <a:off x="0" y="4132975"/>
              <a:ext cx="7083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367" name="Google Shape;367;p49"/>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368"/>
        <p:cNvGrpSpPr/>
        <p:nvPr/>
      </p:nvGrpSpPr>
      <p:grpSpPr>
        <a:xfrm>
          <a:off x="0" y="0"/>
          <a:ext cx="0" cy="0"/>
          <a:chOff x="0" y="0"/>
          <a:chExt cx="0" cy="0"/>
        </a:xfrm>
      </p:grpSpPr>
      <p:sp>
        <p:nvSpPr>
          <p:cNvPr id="369" name="Google Shape;369;p50"/>
          <p:cNvSpPr txBox="1">
            <a:spLocks noGrp="1"/>
          </p:cNvSpPr>
          <p:nvPr>
            <p:ph type="title"/>
          </p:nvPr>
        </p:nvSpPr>
        <p:spPr>
          <a:xfrm>
            <a:off x="4253750" y="769400"/>
            <a:ext cx="3684000" cy="1058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7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70" name="Google Shape;370;p50"/>
          <p:cNvSpPr txBox="1">
            <a:spLocks noGrp="1"/>
          </p:cNvSpPr>
          <p:nvPr>
            <p:ph type="subTitle" idx="1"/>
          </p:nvPr>
        </p:nvSpPr>
        <p:spPr>
          <a:xfrm>
            <a:off x="4253750" y="1859617"/>
            <a:ext cx="3684000" cy="127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1" name="Google Shape;371;p50"/>
          <p:cNvSpPr txBox="1"/>
          <p:nvPr/>
        </p:nvSpPr>
        <p:spPr>
          <a:xfrm>
            <a:off x="4253760" y="3320333"/>
            <a:ext cx="3684000" cy="7647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a:solidFill>
                  <a:schemeClr val="dk1"/>
                </a:solidFill>
                <a:latin typeface="Raleway Medium"/>
                <a:ea typeface="Raleway Medium"/>
                <a:cs typeface="Raleway Medium"/>
                <a:sym typeface="Raleway Medium"/>
              </a:rPr>
              <a:t>CREDITS: This presentation template was created by </a:t>
            </a:r>
            <a:r>
              <a:rPr lang="en" sz="1200" b="1" u="sng">
                <a:solidFill>
                  <a:schemeClr val="hlink"/>
                </a:solidFill>
                <a:latin typeface="Raleway"/>
                <a:ea typeface="Raleway"/>
                <a:cs typeface="Raleway"/>
                <a:sym typeface="Raleway"/>
                <a:hlinkClick r:id="rId2"/>
              </a:rPr>
              <a:t>Slidesgo</a:t>
            </a:r>
            <a:r>
              <a:rPr lang="en" sz="1200">
                <a:solidFill>
                  <a:schemeClr val="dk1"/>
                </a:solidFill>
                <a:latin typeface="Raleway Medium"/>
                <a:ea typeface="Raleway Medium"/>
                <a:cs typeface="Raleway Medium"/>
                <a:sym typeface="Raleway Medium"/>
              </a:rPr>
              <a:t>, and includes icons by </a:t>
            </a:r>
            <a:r>
              <a:rPr lang="en" sz="1200" b="1" u="sng">
                <a:solidFill>
                  <a:schemeClr val="dk1"/>
                </a:solidFill>
                <a:latin typeface="Raleway"/>
                <a:ea typeface="Raleway"/>
                <a:cs typeface="Raleway"/>
                <a:sym typeface="Raleway"/>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a:solidFill>
                  <a:schemeClr val="dk1"/>
                </a:solidFill>
                <a:latin typeface="Raleway Medium"/>
                <a:ea typeface="Raleway Medium"/>
                <a:cs typeface="Raleway Medium"/>
                <a:sym typeface="Raleway Medium"/>
              </a:rPr>
              <a:t>, and infographics &amp; images by </a:t>
            </a:r>
            <a:r>
              <a:rPr lang="en" sz="1200" b="1" u="sng">
                <a:solidFill>
                  <a:schemeClr val="dk1"/>
                </a:solidFill>
                <a:latin typeface="Raleway"/>
                <a:ea typeface="Raleway"/>
                <a:cs typeface="Raleway"/>
                <a:sym typeface="Raleway"/>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200" u="sng">
                <a:solidFill>
                  <a:schemeClr val="dk1"/>
                </a:solidFill>
                <a:latin typeface="Raleway Medium"/>
                <a:ea typeface="Raleway Medium"/>
                <a:cs typeface="Raleway Medium"/>
                <a:sym typeface="Raleway Medium"/>
              </a:rPr>
              <a:t> </a:t>
            </a:r>
            <a:endParaRPr sz="1200" u="sng">
              <a:solidFill>
                <a:schemeClr val="dk1"/>
              </a:solidFill>
              <a:latin typeface="Raleway Medium"/>
              <a:ea typeface="Raleway Medium"/>
              <a:cs typeface="Raleway Medium"/>
              <a:sym typeface="Raleway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72"/>
        <p:cNvGrpSpPr/>
        <p:nvPr/>
      </p:nvGrpSpPr>
      <p:grpSpPr>
        <a:xfrm>
          <a:off x="0" y="0"/>
          <a:ext cx="0" cy="0"/>
          <a:chOff x="0" y="0"/>
          <a:chExt cx="0" cy="0"/>
        </a:xfrm>
      </p:grpSpPr>
      <p:grpSp>
        <p:nvGrpSpPr>
          <p:cNvPr id="373" name="Google Shape;373;p51"/>
          <p:cNvGrpSpPr/>
          <p:nvPr/>
        </p:nvGrpSpPr>
        <p:grpSpPr>
          <a:xfrm>
            <a:off x="335" y="2150"/>
            <a:ext cx="713300" cy="5139225"/>
            <a:chOff x="7468800" y="0"/>
            <a:chExt cx="1675200" cy="5139225"/>
          </a:xfrm>
        </p:grpSpPr>
        <p:sp>
          <p:nvSpPr>
            <p:cNvPr id="374" name="Google Shape;374;p51"/>
            <p:cNvSpPr/>
            <p:nvPr/>
          </p:nvSpPr>
          <p:spPr>
            <a:xfrm>
              <a:off x="7468800" y="3464996"/>
              <a:ext cx="1675200" cy="816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5" name="Google Shape;375;p51"/>
            <p:cNvSpPr/>
            <p:nvPr/>
          </p:nvSpPr>
          <p:spPr>
            <a:xfrm>
              <a:off x="7468800" y="4282125"/>
              <a:ext cx="16752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6" name="Google Shape;376;p51"/>
            <p:cNvSpPr/>
            <p:nvPr/>
          </p:nvSpPr>
          <p:spPr>
            <a:xfrm>
              <a:off x="7468800" y="2487375"/>
              <a:ext cx="16752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7" name="Google Shape;377;p51"/>
            <p:cNvSpPr/>
            <p:nvPr/>
          </p:nvSpPr>
          <p:spPr>
            <a:xfrm>
              <a:off x="7468800" y="2647875"/>
              <a:ext cx="1675200" cy="816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8" name="Google Shape;378;p51"/>
            <p:cNvSpPr/>
            <p:nvPr/>
          </p:nvSpPr>
          <p:spPr>
            <a:xfrm rot="10800000" flipH="1">
              <a:off x="7468800" y="857329"/>
              <a:ext cx="1675200" cy="816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9" name="Google Shape;379;p51"/>
            <p:cNvSpPr/>
            <p:nvPr/>
          </p:nvSpPr>
          <p:spPr>
            <a:xfrm rot="10800000" flipH="1">
              <a:off x="7468800" y="0"/>
              <a:ext cx="16752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80" name="Google Shape;380;p51"/>
            <p:cNvSpPr/>
            <p:nvPr/>
          </p:nvSpPr>
          <p:spPr>
            <a:xfrm rot="10800000" flipH="1">
              <a:off x="7468800" y="1674450"/>
              <a:ext cx="1675200" cy="816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81"/>
        <p:cNvGrpSpPr/>
        <p:nvPr/>
      </p:nvGrpSpPr>
      <p:grpSpPr>
        <a:xfrm>
          <a:off x="0" y="0"/>
          <a:ext cx="0" cy="0"/>
          <a:chOff x="0" y="0"/>
          <a:chExt cx="0" cy="0"/>
        </a:xfrm>
      </p:grpSpPr>
      <p:grpSp>
        <p:nvGrpSpPr>
          <p:cNvPr id="382" name="Google Shape;382;p52"/>
          <p:cNvGrpSpPr/>
          <p:nvPr/>
        </p:nvGrpSpPr>
        <p:grpSpPr>
          <a:xfrm>
            <a:off x="0" y="0"/>
            <a:ext cx="9143875" cy="5143500"/>
            <a:chOff x="0" y="0"/>
            <a:chExt cx="9143875" cy="5143500"/>
          </a:xfrm>
        </p:grpSpPr>
        <p:sp>
          <p:nvSpPr>
            <p:cNvPr id="383" name="Google Shape;383;p52"/>
            <p:cNvSpPr/>
            <p:nvPr/>
          </p:nvSpPr>
          <p:spPr>
            <a:xfrm rot="10800000" flipH="1">
              <a:off x="0" y="428640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84" name="Google Shape;384;p52"/>
            <p:cNvSpPr/>
            <p:nvPr/>
          </p:nvSpPr>
          <p:spPr>
            <a:xfrm rot="10800000" flipH="1">
              <a:off x="0" y="34293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85" name="Google Shape;385;p52"/>
            <p:cNvSpPr/>
            <p:nvPr/>
          </p:nvSpPr>
          <p:spPr>
            <a:xfrm rot="10800000" flipH="1">
              <a:off x="8430775" y="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86" name="Google Shape;386;p52"/>
            <p:cNvSpPr/>
            <p:nvPr/>
          </p:nvSpPr>
          <p:spPr>
            <a:xfrm rot="10800000" flipH="1">
              <a:off x="8430775" y="8571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87" name="Google Shape;387;p52"/>
            <p:cNvSpPr/>
            <p:nvPr/>
          </p:nvSpPr>
          <p:spPr>
            <a:xfrm>
              <a:off x="8430775" y="1714200"/>
              <a:ext cx="7131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388" name="Google Shape;388;p52"/>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2"/>
        <p:cNvGrpSpPr/>
        <p:nvPr/>
      </p:nvGrpSpPr>
      <p:grpSpPr>
        <a:xfrm>
          <a:off x="0" y="0"/>
          <a:ext cx="0" cy="0"/>
          <a:chOff x="0" y="0"/>
          <a:chExt cx="0" cy="0"/>
        </a:xfrm>
      </p:grpSpPr>
      <p:sp>
        <p:nvSpPr>
          <p:cNvPr id="393" name="Google Shape;393;p54"/>
          <p:cNvSpPr txBox="1">
            <a:spLocks noGrp="1"/>
          </p:cNvSpPr>
          <p:nvPr>
            <p:ph type="ctrTitle"/>
          </p:nvPr>
        </p:nvSpPr>
        <p:spPr>
          <a:xfrm>
            <a:off x="713225" y="1506650"/>
            <a:ext cx="6651600" cy="1562100"/>
          </a:xfrm>
          <a:prstGeom prst="rect">
            <a:avLst/>
          </a:prstGeom>
          <a:noFill/>
        </p:spPr>
        <p:txBody>
          <a:bodyPr spcFirstLastPara="1" wrap="square" lIns="91425" tIns="91425" rIns="91425" bIns="91425" anchor="b" anchorCtr="0">
            <a:noAutofit/>
          </a:bodyPr>
          <a:lstStyle>
            <a:lvl1pPr lvl="0" rtl="0">
              <a:spcBef>
                <a:spcPts val="0"/>
              </a:spcBef>
              <a:spcAft>
                <a:spcPts val="0"/>
              </a:spcAft>
              <a:buClr>
                <a:srgbClr val="191919"/>
              </a:buClr>
              <a:buSzPts val="5200"/>
              <a:buNone/>
              <a:defRPr sz="5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94" name="Google Shape;394;p54"/>
          <p:cNvSpPr txBox="1">
            <a:spLocks noGrp="1"/>
          </p:cNvSpPr>
          <p:nvPr>
            <p:ph type="subTitle" idx="1"/>
          </p:nvPr>
        </p:nvSpPr>
        <p:spPr>
          <a:xfrm>
            <a:off x="713225" y="3449750"/>
            <a:ext cx="3926400" cy="414600"/>
          </a:xfrm>
          <a:prstGeom prst="rect">
            <a:avLst/>
          </a:prstGeom>
          <a:solidFill>
            <a:schemeClr val="dk2"/>
          </a:solidFill>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5"/>
        <p:cNvGrpSpPr/>
        <p:nvPr/>
      </p:nvGrpSpPr>
      <p:grpSpPr>
        <a:xfrm>
          <a:off x="0" y="0"/>
          <a:ext cx="0" cy="0"/>
          <a:chOff x="0" y="0"/>
          <a:chExt cx="0" cy="0"/>
        </a:xfrm>
      </p:grpSpPr>
      <p:sp>
        <p:nvSpPr>
          <p:cNvPr id="396" name="Google Shape;396;p55"/>
          <p:cNvSpPr txBox="1">
            <a:spLocks noGrp="1"/>
          </p:cNvSpPr>
          <p:nvPr>
            <p:ph type="title"/>
          </p:nvPr>
        </p:nvSpPr>
        <p:spPr>
          <a:xfrm>
            <a:off x="4858063" y="2350044"/>
            <a:ext cx="3572700" cy="1358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7" name="Google Shape;397;p55"/>
          <p:cNvSpPr txBox="1">
            <a:spLocks noGrp="1"/>
          </p:cNvSpPr>
          <p:nvPr>
            <p:ph type="title" idx="2" hasCustomPrompt="1"/>
          </p:nvPr>
        </p:nvSpPr>
        <p:spPr>
          <a:xfrm>
            <a:off x="4963434" y="924863"/>
            <a:ext cx="954000" cy="9540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98" name="Google Shape;398;p55"/>
          <p:cNvSpPr>
            <a:spLocks noGrp="1"/>
          </p:cNvSpPr>
          <p:nvPr>
            <p:ph type="pic" idx="3"/>
          </p:nvPr>
        </p:nvSpPr>
        <p:spPr>
          <a:xfrm>
            <a:off x="1322338" y="539500"/>
            <a:ext cx="2760600" cy="4064400"/>
          </a:xfrm>
          <a:prstGeom prst="rect">
            <a:avLst/>
          </a:prstGeom>
          <a:noFill/>
          <a:ln>
            <a:noFill/>
          </a:ln>
        </p:spPr>
      </p:sp>
      <p:grpSp>
        <p:nvGrpSpPr>
          <p:cNvPr id="399" name="Google Shape;399;p55"/>
          <p:cNvGrpSpPr/>
          <p:nvPr/>
        </p:nvGrpSpPr>
        <p:grpSpPr>
          <a:xfrm>
            <a:off x="335" y="2150"/>
            <a:ext cx="713300" cy="5139225"/>
            <a:chOff x="7468800" y="0"/>
            <a:chExt cx="1675200" cy="5139225"/>
          </a:xfrm>
        </p:grpSpPr>
        <p:sp>
          <p:nvSpPr>
            <p:cNvPr id="400" name="Google Shape;400;p55"/>
            <p:cNvSpPr/>
            <p:nvPr/>
          </p:nvSpPr>
          <p:spPr>
            <a:xfrm>
              <a:off x="7468800" y="3464996"/>
              <a:ext cx="1675200" cy="816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1" name="Google Shape;401;p55"/>
            <p:cNvSpPr/>
            <p:nvPr/>
          </p:nvSpPr>
          <p:spPr>
            <a:xfrm>
              <a:off x="7468800" y="4282125"/>
              <a:ext cx="16752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2" name="Google Shape;402;p55"/>
            <p:cNvSpPr/>
            <p:nvPr/>
          </p:nvSpPr>
          <p:spPr>
            <a:xfrm>
              <a:off x="7468800" y="2487375"/>
              <a:ext cx="16752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3" name="Google Shape;403;p55"/>
            <p:cNvSpPr/>
            <p:nvPr/>
          </p:nvSpPr>
          <p:spPr>
            <a:xfrm>
              <a:off x="7468800" y="2647875"/>
              <a:ext cx="1675200" cy="816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4" name="Google Shape;404;p55"/>
            <p:cNvSpPr/>
            <p:nvPr/>
          </p:nvSpPr>
          <p:spPr>
            <a:xfrm rot="10800000" flipH="1">
              <a:off x="7468800" y="857329"/>
              <a:ext cx="1675200" cy="816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5" name="Google Shape;405;p55"/>
            <p:cNvSpPr/>
            <p:nvPr/>
          </p:nvSpPr>
          <p:spPr>
            <a:xfrm rot="10800000" flipH="1">
              <a:off x="7468800" y="0"/>
              <a:ext cx="16752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6" name="Google Shape;406;p55"/>
            <p:cNvSpPr/>
            <p:nvPr/>
          </p:nvSpPr>
          <p:spPr>
            <a:xfrm rot="10800000" flipH="1">
              <a:off x="7468800" y="1674450"/>
              <a:ext cx="1675200" cy="816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7"/>
        <p:cNvGrpSpPr/>
        <p:nvPr/>
      </p:nvGrpSpPr>
      <p:grpSpPr>
        <a:xfrm>
          <a:off x="0" y="0"/>
          <a:ext cx="0" cy="0"/>
          <a:chOff x="0" y="0"/>
          <a:chExt cx="0" cy="0"/>
        </a:xfrm>
      </p:grpSpPr>
      <p:sp>
        <p:nvSpPr>
          <p:cNvPr id="408" name="Google Shape;408;p56"/>
          <p:cNvSpPr txBox="1">
            <a:spLocks noGrp="1"/>
          </p:cNvSpPr>
          <p:nvPr>
            <p:ph type="title"/>
          </p:nvPr>
        </p:nvSpPr>
        <p:spPr>
          <a:xfrm>
            <a:off x="713225" y="1350150"/>
            <a:ext cx="2776200" cy="1119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9" name="Google Shape;409;p56"/>
          <p:cNvSpPr txBox="1">
            <a:spLocks noGrp="1"/>
          </p:cNvSpPr>
          <p:nvPr>
            <p:ph type="body" idx="1"/>
          </p:nvPr>
        </p:nvSpPr>
        <p:spPr>
          <a:xfrm>
            <a:off x="713225" y="2469150"/>
            <a:ext cx="2776200" cy="1324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Raleway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0"/>
        <p:cNvGrpSpPr/>
        <p:nvPr/>
      </p:nvGrpSpPr>
      <p:grpSpPr>
        <a:xfrm>
          <a:off x="0" y="0"/>
          <a:ext cx="0" cy="0"/>
          <a:chOff x="0" y="0"/>
          <a:chExt cx="0" cy="0"/>
        </a:xfrm>
      </p:grpSpPr>
      <p:sp>
        <p:nvSpPr>
          <p:cNvPr id="411" name="Google Shape;411;p5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2" name="Google Shape;412;p57"/>
          <p:cNvSpPr txBox="1">
            <a:spLocks noGrp="1"/>
          </p:cNvSpPr>
          <p:nvPr>
            <p:ph type="subTitle" idx="1"/>
          </p:nvPr>
        </p:nvSpPr>
        <p:spPr>
          <a:xfrm>
            <a:off x="1628225" y="3279925"/>
            <a:ext cx="6267600" cy="7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13" name="Google Shape;413;p57"/>
          <p:cNvSpPr txBox="1">
            <a:spLocks noGrp="1"/>
          </p:cNvSpPr>
          <p:nvPr>
            <p:ph type="subTitle" idx="2"/>
          </p:nvPr>
        </p:nvSpPr>
        <p:spPr>
          <a:xfrm>
            <a:off x="1628225" y="1845299"/>
            <a:ext cx="6267600" cy="7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14" name="Google Shape;414;p57"/>
          <p:cNvSpPr txBox="1">
            <a:spLocks noGrp="1"/>
          </p:cNvSpPr>
          <p:nvPr>
            <p:ph type="subTitle" idx="3"/>
          </p:nvPr>
        </p:nvSpPr>
        <p:spPr>
          <a:xfrm>
            <a:off x="1628225" y="1588175"/>
            <a:ext cx="6267600" cy="35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15" name="Google Shape;415;p57"/>
          <p:cNvSpPr txBox="1">
            <a:spLocks noGrp="1"/>
          </p:cNvSpPr>
          <p:nvPr>
            <p:ph type="subTitle" idx="4"/>
          </p:nvPr>
        </p:nvSpPr>
        <p:spPr>
          <a:xfrm>
            <a:off x="1628225" y="3022850"/>
            <a:ext cx="6267600" cy="35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416" name="Google Shape;416;p57"/>
          <p:cNvGrpSpPr/>
          <p:nvPr/>
        </p:nvGrpSpPr>
        <p:grpSpPr>
          <a:xfrm>
            <a:off x="0" y="4661988"/>
            <a:ext cx="9144000" cy="481513"/>
            <a:chOff x="0" y="4661988"/>
            <a:chExt cx="9144000" cy="481513"/>
          </a:xfrm>
        </p:grpSpPr>
        <p:sp>
          <p:nvSpPr>
            <p:cNvPr id="417" name="Google Shape;417;p57"/>
            <p:cNvSpPr/>
            <p:nvPr/>
          </p:nvSpPr>
          <p:spPr>
            <a:xfrm>
              <a:off x="0" y="4983000"/>
              <a:ext cx="9144000" cy="1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18" name="Google Shape;418;p57"/>
            <p:cNvSpPr/>
            <p:nvPr/>
          </p:nvSpPr>
          <p:spPr>
            <a:xfrm>
              <a:off x="0" y="4822500"/>
              <a:ext cx="9144000" cy="160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19" name="Google Shape;419;p57"/>
            <p:cNvSpPr/>
            <p:nvPr/>
          </p:nvSpPr>
          <p:spPr>
            <a:xfrm>
              <a:off x="0" y="4661988"/>
              <a:ext cx="9144000" cy="160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420" name="Google Shape;420;p57"/>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1"/>
        <p:cNvGrpSpPr/>
        <p:nvPr/>
      </p:nvGrpSpPr>
      <p:grpSpPr>
        <a:xfrm>
          <a:off x="0" y="0"/>
          <a:ext cx="0" cy="0"/>
          <a:chOff x="0" y="0"/>
          <a:chExt cx="0" cy="0"/>
        </a:xfrm>
      </p:grpSpPr>
      <p:sp>
        <p:nvSpPr>
          <p:cNvPr id="422" name="Google Shape;422;p5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23" name="Google Shape;423;p58"/>
          <p:cNvGrpSpPr/>
          <p:nvPr/>
        </p:nvGrpSpPr>
        <p:grpSpPr>
          <a:xfrm>
            <a:off x="0" y="3429300"/>
            <a:ext cx="9141475" cy="1714200"/>
            <a:chOff x="0" y="3429300"/>
            <a:chExt cx="9141475" cy="1714200"/>
          </a:xfrm>
        </p:grpSpPr>
        <p:sp>
          <p:nvSpPr>
            <p:cNvPr id="424" name="Google Shape;424;p58"/>
            <p:cNvSpPr/>
            <p:nvPr/>
          </p:nvSpPr>
          <p:spPr>
            <a:xfrm rot="10800000" flipH="1">
              <a:off x="0" y="4286400"/>
              <a:ext cx="7107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25" name="Google Shape;425;p58"/>
            <p:cNvSpPr/>
            <p:nvPr/>
          </p:nvSpPr>
          <p:spPr>
            <a:xfrm rot="10800000" flipH="1">
              <a:off x="0" y="3429300"/>
              <a:ext cx="7107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26" name="Google Shape;426;p58"/>
            <p:cNvSpPr/>
            <p:nvPr/>
          </p:nvSpPr>
          <p:spPr>
            <a:xfrm rot="10800000" flipH="1">
              <a:off x="8430775" y="4286400"/>
              <a:ext cx="7107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27" name="Google Shape;427;p58"/>
            <p:cNvSpPr/>
            <p:nvPr/>
          </p:nvSpPr>
          <p:spPr>
            <a:xfrm>
              <a:off x="8430775" y="4125900"/>
              <a:ext cx="7107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428" name="Google Shape;428;p58"/>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9"/>
        <p:cNvGrpSpPr/>
        <p:nvPr/>
      </p:nvGrpSpPr>
      <p:grpSpPr>
        <a:xfrm>
          <a:off x="0" y="0"/>
          <a:ext cx="0" cy="0"/>
          <a:chOff x="0" y="0"/>
          <a:chExt cx="0" cy="0"/>
        </a:xfrm>
      </p:grpSpPr>
      <p:sp>
        <p:nvSpPr>
          <p:cNvPr id="430" name="Google Shape;430;p59"/>
          <p:cNvSpPr txBox="1">
            <a:spLocks noGrp="1"/>
          </p:cNvSpPr>
          <p:nvPr>
            <p:ph type="title"/>
          </p:nvPr>
        </p:nvSpPr>
        <p:spPr>
          <a:xfrm>
            <a:off x="713225" y="845825"/>
            <a:ext cx="4294800" cy="123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1" name="Google Shape;431;p59"/>
          <p:cNvSpPr txBox="1">
            <a:spLocks noGrp="1"/>
          </p:cNvSpPr>
          <p:nvPr>
            <p:ph type="subTitle" idx="1"/>
          </p:nvPr>
        </p:nvSpPr>
        <p:spPr>
          <a:xfrm>
            <a:off x="713225" y="2141075"/>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Open Sans"/>
              <a:buAutoNum type="arabicPeriod"/>
              <a:defRPr/>
            </a:lvl1pPr>
            <a:lvl2pPr lvl="1" algn="ctr" rtl="0">
              <a:lnSpc>
                <a:spcPct val="100000"/>
              </a:lnSpc>
              <a:spcBef>
                <a:spcPts val="1000"/>
              </a:spcBef>
              <a:spcAft>
                <a:spcPts val="0"/>
              </a:spcAft>
              <a:buClr>
                <a:srgbClr val="E76A28"/>
              </a:buClr>
              <a:buSzPts val="1200"/>
              <a:buFont typeface="Nunito Light"/>
              <a:buAutoNum type="alphaLcPeriod"/>
              <a:defRPr/>
            </a:lvl2pPr>
            <a:lvl3pPr lvl="2" algn="ctr" rtl="0">
              <a:lnSpc>
                <a:spcPct val="100000"/>
              </a:lnSpc>
              <a:spcBef>
                <a:spcPts val="0"/>
              </a:spcBef>
              <a:spcAft>
                <a:spcPts val="0"/>
              </a:spcAft>
              <a:buClr>
                <a:srgbClr val="E76A28"/>
              </a:buClr>
              <a:buSzPts val="1200"/>
              <a:buFont typeface="Nunito Light"/>
              <a:buAutoNum type="romanLcPeriod"/>
              <a:defRPr/>
            </a:lvl3pPr>
            <a:lvl4pPr lvl="3" algn="ctr" rtl="0">
              <a:lnSpc>
                <a:spcPct val="100000"/>
              </a:lnSpc>
              <a:spcBef>
                <a:spcPts val="0"/>
              </a:spcBef>
              <a:spcAft>
                <a:spcPts val="0"/>
              </a:spcAft>
              <a:buClr>
                <a:srgbClr val="E76A28"/>
              </a:buClr>
              <a:buSzPts val="1200"/>
              <a:buFont typeface="Nunito Light"/>
              <a:buAutoNum type="arabicPeriod"/>
              <a:defRPr/>
            </a:lvl4pPr>
            <a:lvl5pPr lvl="4" algn="ctr" rtl="0">
              <a:lnSpc>
                <a:spcPct val="100000"/>
              </a:lnSpc>
              <a:spcBef>
                <a:spcPts val="0"/>
              </a:spcBef>
              <a:spcAft>
                <a:spcPts val="0"/>
              </a:spcAft>
              <a:buClr>
                <a:srgbClr val="E76A28"/>
              </a:buClr>
              <a:buSzPts val="1200"/>
              <a:buFont typeface="Nunito Light"/>
              <a:buAutoNum type="alphaLcPeriod"/>
              <a:defRPr/>
            </a:lvl5pPr>
            <a:lvl6pPr lvl="5" algn="ctr" rtl="0">
              <a:lnSpc>
                <a:spcPct val="100000"/>
              </a:lnSpc>
              <a:spcBef>
                <a:spcPts val="0"/>
              </a:spcBef>
              <a:spcAft>
                <a:spcPts val="0"/>
              </a:spcAft>
              <a:buClr>
                <a:srgbClr val="999999"/>
              </a:buClr>
              <a:buSzPts val="1200"/>
              <a:buFont typeface="Nunito Light"/>
              <a:buAutoNum type="romanLcPeriod"/>
              <a:defRPr/>
            </a:lvl6pPr>
            <a:lvl7pPr lvl="6" algn="ctr" rtl="0">
              <a:lnSpc>
                <a:spcPct val="100000"/>
              </a:lnSpc>
              <a:spcBef>
                <a:spcPts val="0"/>
              </a:spcBef>
              <a:spcAft>
                <a:spcPts val="0"/>
              </a:spcAft>
              <a:buClr>
                <a:srgbClr val="999999"/>
              </a:buClr>
              <a:buSzPts val="1200"/>
              <a:buFont typeface="Nunito Light"/>
              <a:buAutoNum type="arabicPeriod"/>
              <a:defRPr/>
            </a:lvl7pPr>
            <a:lvl8pPr lvl="7" algn="ctr" rtl="0">
              <a:lnSpc>
                <a:spcPct val="100000"/>
              </a:lnSpc>
              <a:spcBef>
                <a:spcPts val="0"/>
              </a:spcBef>
              <a:spcAft>
                <a:spcPts val="0"/>
              </a:spcAft>
              <a:buClr>
                <a:srgbClr val="999999"/>
              </a:buClr>
              <a:buSzPts val="1200"/>
              <a:buFont typeface="Nunito Light"/>
              <a:buAutoNum type="alphaLcPeriod"/>
              <a:defRPr/>
            </a:lvl8pPr>
            <a:lvl9pPr lvl="8" algn="ctr" rtl="0">
              <a:lnSpc>
                <a:spcPct val="100000"/>
              </a:lnSpc>
              <a:spcBef>
                <a:spcPts val="0"/>
              </a:spcBef>
              <a:spcAft>
                <a:spcPts val="0"/>
              </a:spcAft>
              <a:buClr>
                <a:srgbClr val="999999"/>
              </a:buClr>
              <a:buSzPts val="1200"/>
              <a:buFont typeface="Nunito Light"/>
              <a:buAutoNum type="romanLcPeriod"/>
              <a:defRPr/>
            </a:lvl9pPr>
          </a:lstStyle>
          <a:p>
            <a:endParaRPr/>
          </a:p>
        </p:txBody>
      </p:sp>
      <p:sp>
        <p:nvSpPr>
          <p:cNvPr id="432" name="Google Shape;432;p59"/>
          <p:cNvSpPr>
            <a:spLocks noGrp="1"/>
          </p:cNvSpPr>
          <p:nvPr>
            <p:ph type="pic" idx="2"/>
          </p:nvPr>
        </p:nvSpPr>
        <p:spPr>
          <a:xfrm>
            <a:off x="5479825" y="539500"/>
            <a:ext cx="2950800" cy="4064400"/>
          </a:xfrm>
          <a:prstGeom prst="rect">
            <a:avLst/>
          </a:prstGeom>
          <a:noFill/>
          <a:ln>
            <a:noFill/>
          </a:ln>
        </p:spPr>
      </p:sp>
      <p:grpSp>
        <p:nvGrpSpPr>
          <p:cNvPr id="433" name="Google Shape;433;p59"/>
          <p:cNvGrpSpPr/>
          <p:nvPr/>
        </p:nvGrpSpPr>
        <p:grpSpPr>
          <a:xfrm>
            <a:off x="7717675" y="3429300"/>
            <a:ext cx="1426200" cy="1714200"/>
            <a:chOff x="7717675" y="3429300"/>
            <a:chExt cx="1426200" cy="1714200"/>
          </a:xfrm>
        </p:grpSpPr>
        <p:sp>
          <p:nvSpPr>
            <p:cNvPr id="434" name="Google Shape;434;p59"/>
            <p:cNvSpPr/>
            <p:nvPr/>
          </p:nvSpPr>
          <p:spPr>
            <a:xfrm>
              <a:off x="8430775" y="428640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35" name="Google Shape;435;p59"/>
            <p:cNvSpPr/>
            <p:nvPr/>
          </p:nvSpPr>
          <p:spPr>
            <a:xfrm>
              <a:off x="8430775" y="34293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36" name="Google Shape;436;p59"/>
            <p:cNvSpPr/>
            <p:nvPr/>
          </p:nvSpPr>
          <p:spPr>
            <a:xfrm>
              <a:off x="7717675" y="428640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437" name="Google Shape;437;p59"/>
          <p:cNvSpPr/>
          <p:nvPr/>
        </p:nvSpPr>
        <p:spPr>
          <a:xfrm>
            <a:off x="713225" y="539488"/>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8"/>
        <p:cNvGrpSpPr/>
        <p:nvPr/>
      </p:nvGrpSpPr>
      <p:grpSpPr>
        <a:xfrm>
          <a:off x="0" y="0"/>
          <a:ext cx="0" cy="0"/>
          <a:chOff x="0" y="0"/>
          <a:chExt cx="0" cy="0"/>
        </a:xfrm>
      </p:grpSpPr>
      <p:sp>
        <p:nvSpPr>
          <p:cNvPr id="439" name="Google Shape;439;p60"/>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440" name="Google Shape;440;p60"/>
          <p:cNvGrpSpPr/>
          <p:nvPr/>
        </p:nvGrpSpPr>
        <p:grpSpPr>
          <a:xfrm>
            <a:off x="8424000" y="-4125"/>
            <a:ext cx="720300" cy="5143600"/>
            <a:chOff x="8424000" y="-4125"/>
            <a:chExt cx="720300" cy="5143600"/>
          </a:xfrm>
        </p:grpSpPr>
        <p:grpSp>
          <p:nvGrpSpPr>
            <p:cNvPr id="441" name="Google Shape;441;p60"/>
            <p:cNvGrpSpPr/>
            <p:nvPr/>
          </p:nvGrpSpPr>
          <p:grpSpPr>
            <a:xfrm>
              <a:off x="8584500" y="-4125"/>
              <a:ext cx="559800" cy="5143600"/>
              <a:chOff x="8584500" y="-4125"/>
              <a:chExt cx="559800" cy="5143600"/>
            </a:xfrm>
          </p:grpSpPr>
          <p:sp>
            <p:nvSpPr>
              <p:cNvPr id="442" name="Google Shape;442;p60"/>
              <p:cNvSpPr/>
              <p:nvPr/>
            </p:nvSpPr>
            <p:spPr>
              <a:xfrm>
                <a:off x="8584500" y="-4125"/>
                <a:ext cx="559800" cy="1714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43" name="Google Shape;443;p60"/>
              <p:cNvSpPr/>
              <p:nvPr/>
            </p:nvSpPr>
            <p:spPr>
              <a:xfrm>
                <a:off x="8584500" y="1710575"/>
                <a:ext cx="559800" cy="1714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44" name="Google Shape;444;p60"/>
              <p:cNvSpPr/>
              <p:nvPr/>
            </p:nvSpPr>
            <p:spPr>
              <a:xfrm>
                <a:off x="8584500" y="3424975"/>
                <a:ext cx="559800" cy="17145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445" name="Google Shape;445;p60"/>
            <p:cNvSpPr/>
            <p:nvPr/>
          </p:nvSpPr>
          <p:spPr>
            <a:xfrm rot="5400000">
              <a:off x="5934900" y="2489132"/>
              <a:ext cx="51387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446" name="Google Shape;446;p60"/>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7"/>
        <p:cNvGrpSpPr/>
        <p:nvPr/>
      </p:nvGrpSpPr>
      <p:grpSpPr>
        <a:xfrm>
          <a:off x="0" y="0"/>
          <a:ext cx="0" cy="0"/>
          <a:chOff x="0" y="0"/>
          <a:chExt cx="0" cy="0"/>
        </a:xfrm>
      </p:grpSpPr>
      <p:sp>
        <p:nvSpPr>
          <p:cNvPr id="448" name="Google Shape;448;p61"/>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49" name="Google Shape;449;p61"/>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450" name="Google Shape;450;p61"/>
          <p:cNvGrpSpPr/>
          <p:nvPr/>
        </p:nvGrpSpPr>
        <p:grpSpPr>
          <a:xfrm>
            <a:off x="7717675" y="3429300"/>
            <a:ext cx="1426200" cy="1714200"/>
            <a:chOff x="7717675" y="3429300"/>
            <a:chExt cx="1426200" cy="1714200"/>
          </a:xfrm>
        </p:grpSpPr>
        <p:sp>
          <p:nvSpPr>
            <p:cNvPr id="451" name="Google Shape;451;p61"/>
            <p:cNvSpPr/>
            <p:nvPr/>
          </p:nvSpPr>
          <p:spPr>
            <a:xfrm>
              <a:off x="8430775" y="428640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52" name="Google Shape;452;p61"/>
            <p:cNvSpPr/>
            <p:nvPr/>
          </p:nvSpPr>
          <p:spPr>
            <a:xfrm>
              <a:off x="8430775" y="34293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53" name="Google Shape;453;p61"/>
            <p:cNvSpPr/>
            <p:nvPr/>
          </p:nvSpPr>
          <p:spPr>
            <a:xfrm>
              <a:off x="7717675" y="428640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454" name="Google Shape;454;p61"/>
          <p:cNvSpPr/>
          <p:nvPr/>
        </p:nvSpPr>
        <p:spPr>
          <a:xfrm>
            <a:off x="713225" y="539488"/>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5"/>
        <p:cNvGrpSpPr/>
        <p:nvPr/>
      </p:nvGrpSpPr>
      <p:grpSpPr>
        <a:xfrm>
          <a:off x="0" y="0"/>
          <a:ext cx="0" cy="0"/>
          <a:chOff x="0" y="0"/>
          <a:chExt cx="0" cy="0"/>
        </a:xfrm>
      </p:grpSpPr>
      <p:sp>
        <p:nvSpPr>
          <p:cNvPr id="456" name="Google Shape;456;p62"/>
          <p:cNvSpPr>
            <a:spLocks noGrp="1"/>
          </p:cNvSpPr>
          <p:nvPr>
            <p:ph type="pic" idx="2"/>
          </p:nvPr>
        </p:nvSpPr>
        <p:spPr>
          <a:xfrm>
            <a:off x="0" y="0"/>
            <a:ext cx="9144000" cy="5143500"/>
          </a:xfrm>
          <a:prstGeom prst="rect">
            <a:avLst/>
          </a:prstGeom>
          <a:noFill/>
          <a:ln>
            <a:noFill/>
          </a:ln>
        </p:spPr>
      </p:sp>
      <p:sp>
        <p:nvSpPr>
          <p:cNvPr id="457" name="Google Shape;457;p62"/>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8"/>
        <p:cNvGrpSpPr/>
        <p:nvPr/>
      </p:nvGrpSpPr>
      <p:grpSpPr>
        <a:xfrm>
          <a:off x="0" y="0"/>
          <a:ext cx="0" cy="0"/>
          <a:chOff x="0" y="0"/>
          <a:chExt cx="0" cy="0"/>
        </a:xfrm>
      </p:grpSpPr>
      <p:sp>
        <p:nvSpPr>
          <p:cNvPr id="459" name="Google Shape;459;p63"/>
          <p:cNvSpPr txBox="1">
            <a:spLocks noGrp="1"/>
          </p:cNvSpPr>
          <p:nvPr>
            <p:ph type="title" hasCustomPrompt="1"/>
          </p:nvPr>
        </p:nvSpPr>
        <p:spPr>
          <a:xfrm>
            <a:off x="2617600" y="2118550"/>
            <a:ext cx="3908700" cy="1017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6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460" name="Google Shape;460;p63"/>
          <p:cNvSpPr txBox="1">
            <a:spLocks noGrp="1"/>
          </p:cNvSpPr>
          <p:nvPr>
            <p:ph type="subTitle" idx="1"/>
          </p:nvPr>
        </p:nvSpPr>
        <p:spPr>
          <a:xfrm>
            <a:off x="2817525" y="3212000"/>
            <a:ext cx="3509100" cy="417300"/>
          </a:xfrm>
          <a:prstGeom prst="rect">
            <a:avLst/>
          </a:prstGeom>
          <a:solidFill>
            <a:schemeClr val="dk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1"/>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62"/>
        <p:cNvGrpSpPr/>
        <p:nvPr/>
      </p:nvGrpSpPr>
      <p:grpSpPr>
        <a:xfrm>
          <a:off x="0" y="0"/>
          <a:ext cx="0" cy="0"/>
          <a:chOff x="0" y="0"/>
          <a:chExt cx="0" cy="0"/>
        </a:xfrm>
      </p:grpSpPr>
      <p:sp>
        <p:nvSpPr>
          <p:cNvPr id="463" name="Google Shape;463;p6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4" name="Google Shape;464;p65"/>
          <p:cNvSpPr txBox="1">
            <a:spLocks noGrp="1"/>
          </p:cNvSpPr>
          <p:nvPr>
            <p:ph type="title" idx="2" hasCustomPrompt="1"/>
          </p:nvPr>
        </p:nvSpPr>
        <p:spPr>
          <a:xfrm>
            <a:off x="720000" y="1615673"/>
            <a:ext cx="734700" cy="731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5" name="Google Shape;465;p65"/>
          <p:cNvSpPr txBox="1">
            <a:spLocks noGrp="1"/>
          </p:cNvSpPr>
          <p:nvPr>
            <p:ph type="title" idx="3" hasCustomPrompt="1"/>
          </p:nvPr>
        </p:nvSpPr>
        <p:spPr>
          <a:xfrm>
            <a:off x="4572000" y="1615673"/>
            <a:ext cx="734700" cy="731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6" name="Google Shape;466;p65"/>
          <p:cNvSpPr txBox="1">
            <a:spLocks noGrp="1"/>
          </p:cNvSpPr>
          <p:nvPr>
            <p:ph type="title" idx="4" hasCustomPrompt="1"/>
          </p:nvPr>
        </p:nvSpPr>
        <p:spPr>
          <a:xfrm>
            <a:off x="720000" y="2706036"/>
            <a:ext cx="734700" cy="731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7" name="Google Shape;467;p65"/>
          <p:cNvSpPr txBox="1">
            <a:spLocks noGrp="1"/>
          </p:cNvSpPr>
          <p:nvPr>
            <p:ph type="title" idx="5" hasCustomPrompt="1"/>
          </p:nvPr>
        </p:nvSpPr>
        <p:spPr>
          <a:xfrm>
            <a:off x="4572000" y="2706036"/>
            <a:ext cx="734700" cy="731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8" name="Google Shape;468;p65"/>
          <p:cNvSpPr txBox="1">
            <a:spLocks noGrp="1"/>
          </p:cNvSpPr>
          <p:nvPr>
            <p:ph type="title" idx="6" hasCustomPrompt="1"/>
          </p:nvPr>
        </p:nvSpPr>
        <p:spPr>
          <a:xfrm>
            <a:off x="720000" y="3796398"/>
            <a:ext cx="734700" cy="731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9" name="Google Shape;469;p65"/>
          <p:cNvSpPr txBox="1">
            <a:spLocks noGrp="1"/>
          </p:cNvSpPr>
          <p:nvPr>
            <p:ph type="title" idx="7" hasCustomPrompt="1"/>
          </p:nvPr>
        </p:nvSpPr>
        <p:spPr>
          <a:xfrm>
            <a:off x="4572000" y="3796398"/>
            <a:ext cx="734700" cy="731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0" name="Google Shape;470;p65"/>
          <p:cNvSpPr txBox="1">
            <a:spLocks noGrp="1"/>
          </p:cNvSpPr>
          <p:nvPr>
            <p:ph type="subTitle" idx="1"/>
          </p:nvPr>
        </p:nvSpPr>
        <p:spPr>
          <a:xfrm>
            <a:off x="1607100" y="1762373"/>
            <a:ext cx="25320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71" name="Google Shape;471;p65"/>
          <p:cNvSpPr txBox="1">
            <a:spLocks noGrp="1"/>
          </p:cNvSpPr>
          <p:nvPr>
            <p:ph type="subTitle" idx="8"/>
          </p:nvPr>
        </p:nvSpPr>
        <p:spPr>
          <a:xfrm>
            <a:off x="1607100" y="2852736"/>
            <a:ext cx="25320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72" name="Google Shape;472;p65"/>
          <p:cNvSpPr txBox="1">
            <a:spLocks noGrp="1"/>
          </p:cNvSpPr>
          <p:nvPr>
            <p:ph type="subTitle" idx="9"/>
          </p:nvPr>
        </p:nvSpPr>
        <p:spPr>
          <a:xfrm>
            <a:off x="1607100" y="3943098"/>
            <a:ext cx="25320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73" name="Google Shape;473;p65"/>
          <p:cNvSpPr txBox="1">
            <a:spLocks noGrp="1"/>
          </p:cNvSpPr>
          <p:nvPr>
            <p:ph type="subTitle" idx="13"/>
          </p:nvPr>
        </p:nvSpPr>
        <p:spPr>
          <a:xfrm>
            <a:off x="5459100" y="1762373"/>
            <a:ext cx="25320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74" name="Google Shape;474;p65"/>
          <p:cNvSpPr txBox="1">
            <a:spLocks noGrp="1"/>
          </p:cNvSpPr>
          <p:nvPr>
            <p:ph type="subTitle" idx="14"/>
          </p:nvPr>
        </p:nvSpPr>
        <p:spPr>
          <a:xfrm>
            <a:off x="5459100" y="2852736"/>
            <a:ext cx="25320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75" name="Google Shape;475;p65"/>
          <p:cNvSpPr txBox="1">
            <a:spLocks noGrp="1"/>
          </p:cNvSpPr>
          <p:nvPr>
            <p:ph type="subTitle" idx="15"/>
          </p:nvPr>
        </p:nvSpPr>
        <p:spPr>
          <a:xfrm>
            <a:off x="5459100" y="3943098"/>
            <a:ext cx="25320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476" name="Google Shape;476;p65"/>
          <p:cNvGrpSpPr/>
          <p:nvPr/>
        </p:nvGrpSpPr>
        <p:grpSpPr>
          <a:xfrm>
            <a:off x="8424000" y="-4125"/>
            <a:ext cx="720300" cy="5143600"/>
            <a:chOff x="8424000" y="-4125"/>
            <a:chExt cx="720300" cy="5143600"/>
          </a:xfrm>
        </p:grpSpPr>
        <p:grpSp>
          <p:nvGrpSpPr>
            <p:cNvPr id="477" name="Google Shape;477;p65"/>
            <p:cNvGrpSpPr/>
            <p:nvPr/>
          </p:nvGrpSpPr>
          <p:grpSpPr>
            <a:xfrm>
              <a:off x="8584500" y="-4125"/>
              <a:ext cx="559800" cy="5143600"/>
              <a:chOff x="8584500" y="-4125"/>
              <a:chExt cx="559800" cy="5143600"/>
            </a:xfrm>
          </p:grpSpPr>
          <p:sp>
            <p:nvSpPr>
              <p:cNvPr id="478" name="Google Shape;478;p65"/>
              <p:cNvSpPr/>
              <p:nvPr/>
            </p:nvSpPr>
            <p:spPr>
              <a:xfrm>
                <a:off x="8584500" y="-4125"/>
                <a:ext cx="559800" cy="1714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79" name="Google Shape;479;p65"/>
              <p:cNvSpPr/>
              <p:nvPr/>
            </p:nvSpPr>
            <p:spPr>
              <a:xfrm>
                <a:off x="8584500" y="1710575"/>
                <a:ext cx="559800" cy="1714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80" name="Google Shape;480;p65"/>
              <p:cNvSpPr/>
              <p:nvPr/>
            </p:nvSpPr>
            <p:spPr>
              <a:xfrm>
                <a:off x="8584500" y="3424975"/>
                <a:ext cx="559800" cy="17145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481" name="Google Shape;481;p65"/>
            <p:cNvSpPr/>
            <p:nvPr/>
          </p:nvSpPr>
          <p:spPr>
            <a:xfrm rot="5400000">
              <a:off x="5934900" y="2489132"/>
              <a:ext cx="51387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482" name="Google Shape;482;p65"/>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483"/>
        <p:cNvGrpSpPr/>
        <p:nvPr/>
      </p:nvGrpSpPr>
      <p:grpSpPr>
        <a:xfrm>
          <a:off x="0" y="0"/>
          <a:ext cx="0" cy="0"/>
          <a:chOff x="0" y="0"/>
          <a:chExt cx="0" cy="0"/>
        </a:xfrm>
      </p:grpSpPr>
      <p:sp>
        <p:nvSpPr>
          <p:cNvPr id="484" name="Google Shape;484;p66"/>
          <p:cNvSpPr txBox="1">
            <a:spLocks noGrp="1"/>
          </p:cNvSpPr>
          <p:nvPr>
            <p:ph type="title"/>
          </p:nvPr>
        </p:nvSpPr>
        <p:spPr>
          <a:xfrm>
            <a:off x="3718663" y="959100"/>
            <a:ext cx="2872500" cy="105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5" name="Google Shape;485;p66"/>
          <p:cNvSpPr txBox="1">
            <a:spLocks noGrp="1"/>
          </p:cNvSpPr>
          <p:nvPr>
            <p:ph type="subTitle" idx="1"/>
          </p:nvPr>
        </p:nvSpPr>
        <p:spPr>
          <a:xfrm>
            <a:off x="3718675" y="2167200"/>
            <a:ext cx="4142400" cy="20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a:lvl1pPr>
            <a:lvl2pPr lvl="1" algn="ctr" rtl="0">
              <a:lnSpc>
                <a:spcPct val="100000"/>
              </a:lnSpc>
              <a:spcBef>
                <a:spcPts val="0"/>
              </a:spcBef>
              <a:spcAft>
                <a:spcPts val="0"/>
              </a:spcAft>
              <a:buSzPts val="1200"/>
              <a:buAutoNum type="alphaLcPeriod"/>
              <a:defRPr/>
            </a:lvl2pPr>
            <a:lvl3pPr lvl="2" algn="ctr" rtl="0">
              <a:lnSpc>
                <a:spcPct val="100000"/>
              </a:lnSpc>
              <a:spcBef>
                <a:spcPts val="0"/>
              </a:spcBef>
              <a:spcAft>
                <a:spcPts val="0"/>
              </a:spcAft>
              <a:buSzPts val="1200"/>
              <a:buAutoNum type="romanLcPeriod"/>
              <a:defRPr/>
            </a:lvl3pPr>
            <a:lvl4pPr lvl="3" algn="ctr" rtl="0">
              <a:lnSpc>
                <a:spcPct val="100000"/>
              </a:lnSpc>
              <a:spcBef>
                <a:spcPts val="0"/>
              </a:spcBef>
              <a:spcAft>
                <a:spcPts val="0"/>
              </a:spcAft>
              <a:buSzPts val="1200"/>
              <a:buAutoNum type="arabicPeriod"/>
              <a:defRPr/>
            </a:lvl4pPr>
            <a:lvl5pPr lvl="4" algn="ctr" rtl="0">
              <a:lnSpc>
                <a:spcPct val="100000"/>
              </a:lnSpc>
              <a:spcBef>
                <a:spcPts val="0"/>
              </a:spcBef>
              <a:spcAft>
                <a:spcPts val="0"/>
              </a:spcAft>
              <a:buSzPts val="1200"/>
              <a:buAutoNum type="alphaLcPeriod"/>
              <a:defRPr/>
            </a:lvl5pPr>
            <a:lvl6pPr lvl="5" algn="ctr" rtl="0">
              <a:lnSpc>
                <a:spcPct val="100000"/>
              </a:lnSpc>
              <a:spcBef>
                <a:spcPts val="0"/>
              </a:spcBef>
              <a:spcAft>
                <a:spcPts val="0"/>
              </a:spcAft>
              <a:buSzPts val="1200"/>
              <a:buAutoNum type="romanLcPeriod"/>
              <a:defRPr/>
            </a:lvl6pPr>
            <a:lvl7pPr lvl="6" algn="ctr" rtl="0">
              <a:lnSpc>
                <a:spcPct val="100000"/>
              </a:lnSpc>
              <a:spcBef>
                <a:spcPts val="0"/>
              </a:spcBef>
              <a:spcAft>
                <a:spcPts val="0"/>
              </a:spcAft>
              <a:buSzPts val="1200"/>
              <a:buAutoNum type="arabicPeriod"/>
              <a:defRPr/>
            </a:lvl7pPr>
            <a:lvl8pPr lvl="7" algn="ctr" rtl="0">
              <a:lnSpc>
                <a:spcPct val="100000"/>
              </a:lnSpc>
              <a:spcBef>
                <a:spcPts val="0"/>
              </a:spcBef>
              <a:spcAft>
                <a:spcPts val="0"/>
              </a:spcAft>
              <a:buSzPts val="1200"/>
              <a:buAutoNum type="alphaLcPeriod"/>
              <a:defRPr/>
            </a:lvl8pPr>
            <a:lvl9pPr lvl="8" algn="ctr" rtl="0">
              <a:lnSpc>
                <a:spcPct val="100000"/>
              </a:lnSpc>
              <a:spcBef>
                <a:spcPts val="0"/>
              </a:spcBef>
              <a:spcAft>
                <a:spcPts val="0"/>
              </a:spcAft>
              <a:buSzPts val="1200"/>
              <a:buAutoNum type="romanLcPeriod"/>
              <a:defRPr/>
            </a:lvl9pPr>
          </a:lstStyle>
          <a:p>
            <a:endParaRPr/>
          </a:p>
        </p:txBody>
      </p:sp>
      <p:grpSp>
        <p:nvGrpSpPr>
          <p:cNvPr id="486" name="Google Shape;486;p66"/>
          <p:cNvGrpSpPr/>
          <p:nvPr/>
        </p:nvGrpSpPr>
        <p:grpSpPr>
          <a:xfrm>
            <a:off x="0" y="0"/>
            <a:ext cx="9143875" cy="5143500"/>
            <a:chOff x="0" y="0"/>
            <a:chExt cx="9143875" cy="5143500"/>
          </a:xfrm>
        </p:grpSpPr>
        <p:sp>
          <p:nvSpPr>
            <p:cNvPr id="487" name="Google Shape;487;p66"/>
            <p:cNvSpPr/>
            <p:nvPr/>
          </p:nvSpPr>
          <p:spPr>
            <a:xfrm rot="10800000" flipH="1">
              <a:off x="0" y="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88" name="Google Shape;488;p66"/>
            <p:cNvSpPr/>
            <p:nvPr/>
          </p:nvSpPr>
          <p:spPr>
            <a:xfrm rot="10800000" flipH="1">
              <a:off x="8430775" y="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89" name="Google Shape;489;p66"/>
            <p:cNvSpPr/>
            <p:nvPr/>
          </p:nvSpPr>
          <p:spPr>
            <a:xfrm rot="10800000" flipH="1">
              <a:off x="8430775" y="85710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90" name="Google Shape;490;p66"/>
            <p:cNvSpPr/>
            <p:nvPr/>
          </p:nvSpPr>
          <p:spPr>
            <a:xfrm rot="10800000" flipH="1">
              <a:off x="8430775" y="42864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91" name="Google Shape;491;p66"/>
            <p:cNvSpPr/>
            <p:nvPr/>
          </p:nvSpPr>
          <p:spPr>
            <a:xfrm rot="10800000" flipH="1">
              <a:off x="7717675" y="428640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92" name="Google Shape;492;p66"/>
            <p:cNvSpPr/>
            <p:nvPr/>
          </p:nvSpPr>
          <p:spPr>
            <a:xfrm rot="10800000" flipH="1">
              <a:off x="0" y="428640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493"/>
        <p:cNvGrpSpPr/>
        <p:nvPr/>
      </p:nvGrpSpPr>
      <p:grpSpPr>
        <a:xfrm>
          <a:off x="0" y="0"/>
          <a:ext cx="0" cy="0"/>
          <a:chOff x="0" y="0"/>
          <a:chExt cx="0" cy="0"/>
        </a:xfrm>
      </p:grpSpPr>
      <p:sp>
        <p:nvSpPr>
          <p:cNvPr id="494" name="Google Shape;494;p67"/>
          <p:cNvSpPr txBox="1">
            <a:spLocks noGrp="1"/>
          </p:cNvSpPr>
          <p:nvPr>
            <p:ph type="title"/>
          </p:nvPr>
        </p:nvSpPr>
        <p:spPr>
          <a:xfrm>
            <a:off x="6261775" y="538900"/>
            <a:ext cx="2169000" cy="989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5" name="Google Shape;495;p67"/>
          <p:cNvSpPr txBox="1">
            <a:spLocks noGrp="1"/>
          </p:cNvSpPr>
          <p:nvPr>
            <p:ph type="subTitle" idx="1"/>
          </p:nvPr>
        </p:nvSpPr>
        <p:spPr>
          <a:xfrm>
            <a:off x="6261775" y="1491281"/>
            <a:ext cx="2169000" cy="12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6" name="Google Shape;496;p67"/>
          <p:cNvSpPr>
            <a:spLocks noGrp="1"/>
          </p:cNvSpPr>
          <p:nvPr>
            <p:ph type="pic" idx="2"/>
          </p:nvPr>
        </p:nvSpPr>
        <p:spPr>
          <a:xfrm>
            <a:off x="713225" y="554676"/>
            <a:ext cx="2801100" cy="4049400"/>
          </a:xfrm>
          <a:prstGeom prst="rect">
            <a:avLst/>
          </a:prstGeom>
          <a:noFill/>
          <a:ln>
            <a:noFill/>
          </a:ln>
        </p:spPr>
      </p:sp>
      <p:sp>
        <p:nvSpPr>
          <p:cNvPr id="497" name="Google Shape;497;p67"/>
          <p:cNvSpPr>
            <a:spLocks noGrp="1"/>
          </p:cNvSpPr>
          <p:nvPr>
            <p:ph type="pic" idx="3"/>
          </p:nvPr>
        </p:nvSpPr>
        <p:spPr>
          <a:xfrm>
            <a:off x="3671775" y="539500"/>
            <a:ext cx="2304300" cy="2285700"/>
          </a:xfrm>
          <a:prstGeom prst="rect">
            <a:avLst/>
          </a:prstGeom>
          <a:noFill/>
          <a:ln>
            <a:noFill/>
          </a:ln>
        </p:spPr>
      </p:sp>
      <p:sp>
        <p:nvSpPr>
          <p:cNvPr id="498" name="Google Shape;498;p67"/>
          <p:cNvSpPr>
            <a:spLocks noGrp="1"/>
          </p:cNvSpPr>
          <p:nvPr>
            <p:ph type="pic" idx="4"/>
          </p:nvPr>
        </p:nvSpPr>
        <p:spPr>
          <a:xfrm>
            <a:off x="3671775" y="2953775"/>
            <a:ext cx="4740300" cy="1650300"/>
          </a:xfrm>
          <a:prstGeom prst="rect">
            <a:avLst/>
          </a:prstGeom>
          <a:noFill/>
          <a:ln>
            <a:noFill/>
          </a:ln>
        </p:spPr>
      </p:sp>
      <p:grpSp>
        <p:nvGrpSpPr>
          <p:cNvPr id="499" name="Google Shape;499;p67"/>
          <p:cNvGrpSpPr/>
          <p:nvPr/>
        </p:nvGrpSpPr>
        <p:grpSpPr>
          <a:xfrm>
            <a:off x="0" y="0"/>
            <a:ext cx="713100" cy="5143500"/>
            <a:chOff x="0" y="0"/>
            <a:chExt cx="713100" cy="5143500"/>
          </a:xfrm>
        </p:grpSpPr>
        <p:sp>
          <p:nvSpPr>
            <p:cNvPr id="500" name="Google Shape;500;p67"/>
            <p:cNvSpPr/>
            <p:nvPr/>
          </p:nvSpPr>
          <p:spPr>
            <a:xfrm rot="10800000" flipH="1">
              <a:off x="0" y="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01" name="Google Shape;501;p67"/>
            <p:cNvSpPr/>
            <p:nvPr/>
          </p:nvSpPr>
          <p:spPr>
            <a:xfrm rot="10800000" flipH="1">
              <a:off x="0" y="85710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02" name="Google Shape;502;p67"/>
            <p:cNvSpPr/>
            <p:nvPr/>
          </p:nvSpPr>
          <p:spPr>
            <a:xfrm rot="10800000" flipH="1">
              <a:off x="0" y="428640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503" name="Google Shape;503;p67"/>
          <p:cNvSpPr/>
          <p:nvPr/>
        </p:nvSpPr>
        <p:spPr>
          <a:xfrm rot="10800000" flipH="1">
            <a:off x="8430775" y="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04" name="Google Shape;504;p67"/>
          <p:cNvSpPr/>
          <p:nvPr/>
        </p:nvSpPr>
        <p:spPr>
          <a:xfrm>
            <a:off x="626177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2">
  <p:cSld name="TITLE_AND_BODY_1">
    <p:spTree>
      <p:nvGrpSpPr>
        <p:cNvPr id="1" name="Shape 505"/>
        <p:cNvGrpSpPr/>
        <p:nvPr/>
      </p:nvGrpSpPr>
      <p:grpSpPr>
        <a:xfrm>
          <a:off x="0" y="0"/>
          <a:ext cx="0" cy="0"/>
          <a:chOff x="0" y="0"/>
          <a:chExt cx="0" cy="0"/>
        </a:xfrm>
      </p:grpSpPr>
      <p:sp>
        <p:nvSpPr>
          <p:cNvPr id="506" name="Google Shape;506;p68"/>
          <p:cNvSpPr txBox="1">
            <a:spLocks noGrp="1"/>
          </p:cNvSpPr>
          <p:nvPr>
            <p:ph type="title"/>
          </p:nvPr>
        </p:nvSpPr>
        <p:spPr>
          <a:xfrm>
            <a:off x="713225" y="539504"/>
            <a:ext cx="419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7" name="Google Shape;507;p68"/>
          <p:cNvSpPr txBox="1">
            <a:spLocks noGrp="1"/>
          </p:cNvSpPr>
          <p:nvPr>
            <p:ph type="body" idx="1"/>
          </p:nvPr>
        </p:nvSpPr>
        <p:spPr>
          <a:xfrm>
            <a:off x="713225" y="1237654"/>
            <a:ext cx="4195500" cy="3005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Raleway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508" name="Google Shape;508;p68"/>
          <p:cNvGrpSpPr/>
          <p:nvPr/>
        </p:nvGrpSpPr>
        <p:grpSpPr>
          <a:xfrm>
            <a:off x="0" y="4662000"/>
            <a:ext cx="9144000" cy="481500"/>
            <a:chOff x="0" y="4662000"/>
            <a:chExt cx="9144000" cy="481500"/>
          </a:xfrm>
        </p:grpSpPr>
        <p:sp>
          <p:nvSpPr>
            <p:cNvPr id="509" name="Google Shape;509;p68"/>
            <p:cNvSpPr/>
            <p:nvPr/>
          </p:nvSpPr>
          <p:spPr>
            <a:xfrm>
              <a:off x="0" y="4983000"/>
              <a:ext cx="9144000" cy="1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10" name="Google Shape;510;p68"/>
            <p:cNvSpPr/>
            <p:nvPr/>
          </p:nvSpPr>
          <p:spPr>
            <a:xfrm>
              <a:off x="0" y="4822500"/>
              <a:ext cx="9144000" cy="160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11" name="Google Shape;511;p68"/>
            <p:cNvSpPr/>
            <p:nvPr/>
          </p:nvSpPr>
          <p:spPr>
            <a:xfrm>
              <a:off x="0" y="4662000"/>
              <a:ext cx="9144000" cy="160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512" name="Google Shape;512;p68"/>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13"/>
        <p:cNvGrpSpPr/>
        <p:nvPr/>
      </p:nvGrpSpPr>
      <p:grpSpPr>
        <a:xfrm>
          <a:off x="0" y="0"/>
          <a:ext cx="0" cy="0"/>
          <a:chOff x="0" y="0"/>
          <a:chExt cx="0" cy="0"/>
        </a:xfrm>
      </p:grpSpPr>
      <p:sp>
        <p:nvSpPr>
          <p:cNvPr id="514" name="Google Shape;514;p6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5" name="Google Shape;515;p69"/>
          <p:cNvSpPr txBox="1">
            <a:spLocks noGrp="1"/>
          </p:cNvSpPr>
          <p:nvPr>
            <p:ph type="subTitle" idx="1"/>
          </p:nvPr>
        </p:nvSpPr>
        <p:spPr>
          <a:xfrm>
            <a:off x="713225" y="2785400"/>
            <a:ext cx="2369700" cy="18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6" name="Google Shape;516;p69"/>
          <p:cNvSpPr txBox="1">
            <a:spLocks noGrp="1"/>
          </p:cNvSpPr>
          <p:nvPr>
            <p:ph type="subTitle" idx="2"/>
          </p:nvPr>
        </p:nvSpPr>
        <p:spPr>
          <a:xfrm>
            <a:off x="3231361" y="2785400"/>
            <a:ext cx="2369700" cy="18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7" name="Google Shape;517;p69"/>
          <p:cNvSpPr txBox="1">
            <a:spLocks noGrp="1"/>
          </p:cNvSpPr>
          <p:nvPr>
            <p:ph type="subTitle" idx="3"/>
          </p:nvPr>
        </p:nvSpPr>
        <p:spPr>
          <a:xfrm>
            <a:off x="5749496" y="2785400"/>
            <a:ext cx="2369700" cy="18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8" name="Google Shape;518;p69"/>
          <p:cNvSpPr txBox="1">
            <a:spLocks noGrp="1"/>
          </p:cNvSpPr>
          <p:nvPr>
            <p:ph type="subTitle" idx="4"/>
          </p:nvPr>
        </p:nvSpPr>
        <p:spPr>
          <a:xfrm>
            <a:off x="713225" y="2202125"/>
            <a:ext cx="2369700" cy="708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19" name="Google Shape;519;p69"/>
          <p:cNvSpPr txBox="1">
            <a:spLocks noGrp="1"/>
          </p:cNvSpPr>
          <p:nvPr>
            <p:ph type="subTitle" idx="5"/>
          </p:nvPr>
        </p:nvSpPr>
        <p:spPr>
          <a:xfrm>
            <a:off x="3231357" y="2202125"/>
            <a:ext cx="2369700" cy="708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20" name="Google Shape;520;p69"/>
          <p:cNvSpPr txBox="1">
            <a:spLocks noGrp="1"/>
          </p:cNvSpPr>
          <p:nvPr>
            <p:ph type="subTitle" idx="6"/>
          </p:nvPr>
        </p:nvSpPr>
        <p:spPr>
          <a:xfrm>
            <a:off x="5749488" y="2202125"/>
            <a:ext cx="2369700" cy="708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521" name="Google Shape;521;p69"/>
          <p:cNvGrpSpPr/>
          <p:nvPr/>
        </p:nvGrpSpPr>
        <p:grpSpPr>
          <a:xfrm>
            <a:off x="8795925" y="2411700"/>
            <a:ext cx="364500" cy="2731800"/>
            <a:chOff x="8795925" y="2411700"/>
            <a:chExt cx="364500" cy="2731800"/>
          </a:xfrm>
        </p:grpSpPr>
        <p:sp>
          <p:nvSpPr>
            <p:cNvPr id="522" name="Google Shape;522;p69"/>
            <p:cNvSpPr/>
            <p:nvPr/>
          </p:nvSpPr>
          <p:spPr>
            <a:xfrm rot="10800000" flipH="1">
              <a:off x="8795925" y="4286400"/>
              <a:ext cx="3645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23" name="Google Shape;523;p69"/>
            <p:cNvSpPr/>
            <p:nvPr/>
          </p:nvSpPr>
          <p:spPr>
            <a:xfrm rot="10800000" flipH="1">
              <a:off x="8795925" y="3429300"/>
              <a:ext cx="3645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24" name="Google Shape;524;p69"/>
            <p:cNvSpPr/>
            <p:nvPr/>
          </p:nvSpPr>
          <p:spPr>
            <a:xfrm rot="10800000" flipH="1">
              <a:off x="8795925" y="2572200"/>
              <a:ext cx="3645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25" name="Google Shape;525;p69"/>
            <p:cNvSpPr/>
            <p:nvPr/>
          </p:nvSpPr>
          <p:spPr>
            <a:xfrm>
              <a:off x="8795925" y="2411700"/>
              <a:ext cx="3645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526" name="Google Shape;526;p69"/>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527"/>
        <p:cNvGrpSpPr/>
        <p:nvPr/>
      </p:nvGrpSpPr>
      <p:grpSpPr>
        <a:xfrm>
          <a:off x="0" y="0"/>
          <a:ext cx="0" cy="0"/>
          <a:chOff x="0" y="0"/>
          <a:chExt cx="0" cy="0"/>
        </a:xfrm>
      </p:grpSpPr>
      <p:sp>
        <p:nvSpPr>
          <p:cNvPr id="528" name="Google Shape;528;p7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9" name="Google Shape;529;p70"/>
          <p:cNvSpPr txBox="1">
            <a:spLocks noGrp="1"/>
          </p:cNvSpPr>
          <p:nvPr>
            <p:ph type="subTitle" idx="1"/>
          </p:nvPr>
        </p:nvSpPr>
        <p:spPr>
          <a:xfrm>
            <a:off x="713225" y="1659425"/>
            <a:ext cx="32862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0" name="Google Shape;530;p70"/>
          <p:cNvSpPr txBox="1">
            <a:spLocks noGrp="1"/>
          </p:cNvSpPr>
          <p:nvPr>
            <p:ph type="subTitle" idx="2"/>
          </p:nvPr>
        </p:nvSpPr>
        <p:spPr>
          <a:xfrm>
            <a:off x="4698825" y="1659425"/>
            <a:ext cx="32862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1" name="Google Shape;531;p70"/>
          <p:cNvSpPr txBox="1">
            <a:spLocks noGrp="1"/>
          </p:cNvSpPr>
          <p:nvPr>
            <p:ph type="subTitle" idx="3"/>
          </p:nvPr>
        </p:nvSpPr>
        <p:spPr>
          <a:xfrm>
            <a:off x="713225" y="3396200"/>
            <a:ext cx="32862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2" name="Google Shape;532;p70"/>
          <p:cNvSpPr txBox="1">
            <a:spLocks noGrp="1"/>
          </p:cNvSpPr>
          <p:nvPr>
            <p:ph type="subTitle" idx="4"/>
          </p:nvPr>
        </p:nvSpPr>
        <p:spPr>
          <a:xfrm>
            <a:off x="4698825" y="3396200"/>
            <a:ext cx="32862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3" name="Google Shape;533;p70"/>
          <p:cNvSpPr txBox="1">
            <a:spLocks noGrp="1"/>
          </p:cNvSpPr>
          <p:nvPr>
            <p:ph type="subTitle" idx="5"/>
          </p:nvPr>
        </p:nvSpPr>
        <p:spPr>
          <a:xfrm>
            <a:off x="713225" y="1338475"/>
            <a:ext cx="3286200" cy="40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34" name="Google Shape;534;p70"/>
          <p:cNvSpPr txBox="1">
            <a:spLocks noGrp="1"/>
          </p:cNvSpPr>
          <p:nvPr>
            <p:ph type="subTitle" idx="6"/>
          </p:nvPr>
        </p:nvSpPr>
        <p:spPr>
          <a:xfrm>
            <a:off x="713225" y="3075275"/>
            <a:ext cx="3286200" cy="40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35" name="Google Shape;535;p70"/>
          <p:cNvSpPr txBox="1">
            <a:spLocks noGrp="1"/>
          </p:cNvSpPr>
          <p:nvPr>
            <p:ph type="subTitle" idx="7"/>
          </p:nvPr>
        </p:nvSpPr>
        <p:spPr>
          <a:xfrm>
            <a:off x="4698825" y="1338475"/>
            <a:ext cx="3286200" cy="40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36" name="Google Shape;536;p70"/>
          <p:cNvSpPr txBox="1">
            <a:spLocks noGrp="1"/>
          </p:cNvSpPr>
          <p:nvPr>
            <p:ph type="subTitle" idx="8"/>
          </p:nvPr>
        </p:nvSpPr>
        <p:spPr>
          <a:xfrm>
            <a:off x="4698825" y="3075275"/>
            <a:ext cx="3286200" cy="40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537" name="Google Shape;537;p70"/>
          <p:cNvGrpSpPr/>
          <p:nvPr/>
        </p:nvGrpSpPr>
        <p:grpSpPr>
          <a:xfrm>
            <a:off x="0" y="3429300"/>
            <a:ext cx="9160425" cy="1714200"/>
            <a:chOff x="0" y="3429300"/>
            <a:chExt cx="9160425" cy="1714200"/>
          </a:xfrm>
        </p:grpSpPr>
        <p:grpSp>
          <p:nvGrpSpPr>
            <p:cNvPr id="538" name="Google Shape;538;p70"/>
            <p:cNvGrpSpPr/>
            <p:nvPr/>
          </p:nvGrpSpPr>
          <p:grpSpPr>
            <a:xfrm>
              <a:off x="8795925" y="3429300"/>
              <a:ext cx="364500" cy="1714200"/>
              <a:chOff x="8795925" y="3429300"/>
              <a:chExt cx="364500" cy="1714200"/>
            </a:xfrm>
          </p:grpSpPr>
          <p:sp>
            <p:nvSpPr>
              <p:cNvPr id="539" name="Google Shape;539;p70"/>
              <p:cNvSpPr/>
              <p:nvPr/>
            </p:nvSpPr>
            <p:spPr>
              <a:xfrm rot="10800000" flipH="1">
                <a:off x="8795925" y="4286400"/>
                <a:ext cx="3645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40" name="Google Shape;540;p70"/>
              <p:cNvSpPr/>
              <p:nvPr/>
            </p:nvSpPr>
            <p:spPr>
              <a:xfrm rot="10800000" flipH="1">
                <a:off x="8795925" y="3429300"/>
                <a:ext cx="3645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541" name="Google Shape;541;p70"/>
            <p:cNvGrpSpPr/>
            <p:nvPr/>
          </p:nvGrpSpPr>
          <p:grpSpPr>
            <a:xfrm>
              <a:off x="0" y="3429300"/>
              <a:ext cx="364500" cy="1714200"/>
              <a:chOff x="0" y="3429300"/>
              <a:chExt cx="364500" cy="1714200"/>
            </a:xfrm>
          </p:grpSpPr>
          <p:sp>
            <p:nvSpPr>
              <p:cNvPr id="542" name="Google Shape;542;p70"/>
              <p:cNvSpPr/>
              <p:nvPr/>
            </p:nvSpPr>
            <p:spPr>
              <a:xfrm rot="10800000" flipH="1">
                <a:off x="0" y="4286400"/>
                <a:ext cx="3645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43" name="Google Shape;543;p70"/>
              <p:cNvSpPr/>
              <p:nvPr/>
            </p:nvSpPr>
            <p:spPr>
              <a:xfrm rot="10800000" flipH="1">
                <a:off x="0" y="3429300"/>
                <a:ext cx="3645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
        <p:nvSpPr>
          <p:cNvPr id="544" name="Google Shape;544;p70"/>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45"/>
        <p:cNvGrpSpPr/>
        <p:nvPr/>
      </p:nvGrpSpPr>
      <p:grpSpPr>
        <a:xfrm>
          <a:off x="0" y="0"/>
          <a:ext cx="0" cy="0"/>
          <a:chOff x="0" y="0"/>
          <a:chExt cx="0" cy="0"/>
        </a:xfrm>
      </p:grpSpPr>
      <p:sp>
        <p:nvSpPr>
          <p:cNvPr id="546" name="Google Shape;546;p7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7" name="Google Shape;547;p71"/>
          <p:cNvSpPr txBox="1">
            <a:spLocks noGrp="1"/>
          </p:cNvSpPr>
          <p:nvPr>
            <p:ph type="subTitle" idx="1"/>
          </p:nvPr>
        </p:nvSpPr>
        <p:spPr>
          <a:xfrm>
            <a:off x="713100" y="1557760"/>
            <a:ext cx="22335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48" name="Google Shape;548;p71"/>
          <p:cNvSpPr txBox="1">
            <a:spLocks noGrp="1"/>
          </p:cNvSpPr>
          <p:nvPr>
            <p:ph type="subTitle" idx="2"/>
          </p:nvPr>
        </p:nvSpPr>
        <p:spPr>
          <a:xfrm>
            <a:off x="3455250" y="1557760"/>
            <a:ext cx="22335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49" name="Google Shape;549;p71"/>
          <p:cNvSpPr txBox="1">
            <a:spLocks noGrp="1"/>
          </p:cNvSpPr>
          <p:nvPr>
            <p:ph type="subTitle" idx="3"/>
          </p:nvPr>
        </p:nvSpPr>
        <p:spPr>
          <a:xfrm>
            <a:off x="713100" y="3288050"/>
            <a:ext cx="22335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50" name="Google Shape;550;p71"/>
          <p:cNvSpPr txBox="1">
            <a:spLocks noGrp="1"/>
          </p:cNvSpPr>
          <p:nvPr>
            <p:ph type="subTitle" idx="4"/>
          </p:nvPr>
        </p:nvSpPr>
        <p:spPr>
          <a:xfrm>
            <a:off x="3455250" y="3288050"/>
            <a:ext cx="22335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51" name="Google Shape;551;p71"/>
          <p:cNvSpPr txBox="1">
            <a:spLocks noGrp="1"/>
          </p:cNvSpPr>
          <p:nvPr>
            <p:ph type="subTitle" idx="5"/>
          </p:nvPr>
        </p:nvSpPr>
        <p:spPr>
          <a:xfrm>
            <a:off x="6197400" y="1557760"/>
            <a:ext cx="22335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52" name="Google Shape;552;p71"/>
          <p:cNvSpPr txBox="1">
            <a:spLocks noGrp="1"/>
          </p:cNvSpPr>
          <p:nvPr>
            <p:ph type="subTitle" idx="6"/>
          </p:nvPr>
        </p:nvSpPr>
        <p:spPr>
          <a:xfrm>
            <a:off x="6197400" y="3288050"/>
            <a:ext cx="22335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53" name="Google Shape;553;p71"/>
          <p:cNvSpPr txBox="1">
            <a:spLocks noGrp="1"/>
          </p:cNvSpPr>
          <p:nvPr>
            <p:ph type="subTitle" idx="7"/>
          </p:nvPr>
        </p:nvSpPr>
        <p:spPr>
          <a:xfrm>
            <a:off x="713100" y="1307112"/>
            <a:ext cx="22335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54" name="Google Shape;554;p71"/>
          <p:cNvSpPr txBox="1">
            <a:spLocks noGrp="1"/>
          </p:cNvSpPr>
          <p:nvPr>
            <p:ph type="subTitle" idx="8"/>
          </p:nvPr>
        </p:nvSpPr>
        <p:spPr>
          <a:xfrm>
            <a:off x="3457650" y="1307112"/>
            <a:ext cx="22311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55" name="Google Shape;555;p71"/>
          <p:cNvSpPr txBox="1">
            <a:spLocks noGrp="1"/>
          </p:cNvSpPr>
          <p:nvPr>
            <p:ph type="subTitle" idx="9"/>
          </p:nvPr>
        </p:nvSpPr>
        <p:spPr>
          <a:xfrm>
            <a:off x="6199800" y="1307112"/>
            <a:ext cx="22311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56" name="Google Shape;556;p71"/>
          <p:cNvSpPr txBox="1">
            <a:spLocks noGrp="1"/>
          </p:cNvSpPr>
          <p:nvPr>
            <p:ph type="subTitle" idx="13"/>
          </p:nvPr>
        </p:nvSpPr>
        <p:spPr>
          <a:xfrm>
            <a:off x="713100" y="3034188"/>
            <a:ext cx="22335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57" name="Google Shape;557;p71"/>
          <p:cNvSpPr txBox="1">
            <a:spLocks noGrp="1"/>
          </p:cNvSpPr>
          <p:nvPr>
            <p:ph type="subTitle" idx="14"/>
          </p:nvPr>
        </p:nvSpPr>
        <p:spPr>
          <a:xfrm>
            <a:off x="3457650" y="3034193"/>
            <a:ext cx="22311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58" name="Google Shape;558;p71"/>
          <p:cNvSpPr txBox="1">
            <a:spLocks noGrp="1"/>
          </p:cNvSpPr>
          <p:nvPr>
            <p:ph type="subTitle" idx="15"/>
          </p:nvPr>
        </p:nvSpPr>
        <p:spPr>
          <a:xfrm>
            <a:off x="6199800" y="3034193"/>
            <a:ext cx="22311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559" name="Google Shape;559;p71"/>
          <p:cNvGrpSpPr/>
          <p:nvPr/>
        </p:nvGrpSpPr>
        <p:grpSpPr>
          <a:xfrm>
            <a:off x="0" y="4661988"/>
            <a:ext cx="9144000" cy="481513"/>
            <a:chOff x="0" y="4661988"/>
            <a:chExt cx="9144000" cy="481513"/>
          </a:xfrm>
        </p:grpSpPr>
        <p:sp>
          <p:nvSpPr>
            <p:cNvPr id="560" name="Google Shape;560;p71"/>
            <p:cNvSpPr/>
            <p:nvPr/>
          </p:nvSpPr>
          <p:spPr>
            <a:xfrm>
              <a:off x="0" y="4983000"/>
              <a:ext cx="9144000" cy="160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61" name="Google Shape;561;p71"/>
            <p:cNvSpPr/>
            <p:nvPr/>
          </p:nvSpPr>
          <p:spPr>
            <a:xfrm>
              <a:off x="0" y="4822500"/>
              <a:ext cx="9144000" cy="160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62" name="Google Shape;562;p71"/>
            <p:cNvSpPr/>
            <p:nvPr/>
          </p:nvSpPr>
          <p:spPr>
            <a:xfrm>
              <a:off x="0" y="4661988"/>
              <a:ext cx="9144000" cy="1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563" name="Google Shape;563;p71"/>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564"/>
        <p:cNvGrpSpPr/>
        <p:nvPr/>
      </p:nvGrpSpPr>
      <p:grpSpPr>
        <a:xfrm>
          <a:off x="0" y="0"/>
          <a:ext cx="0" cy="0"/>
          <a:chOff x="0" y="0"/>
          <a:chExt cx="0" cy="0"/>
        </a:xfrm>
      </p:grpSpPr>
      <p:sp>
        <p:nvSpPr>
          <p:cNvPr id="565" name="Google Shape;565;p72"/>
          <p:cNvSpPr txBox="1">
            <a:spLocks noGrp="1"/>
          </p:cNvSpPr>
          <p:nvPr>
            <p:ph type="title" hasCustomPrompt="1"/>
          </p:nvPr>
        </p:nvSpPr>
        <p:spPr>
          <a:xfrm>
            <a:off x="3287850" y="2064188"/>
            <a:ext cx="25683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66" name="Google Shape;566;p72"/>
          <p:cNvSpPr txBox="1">
            <a:spLocks noGrp="1"/>
          </p:cNvSpPr>
          <p:nvPr>
            <p:ph type="subTitle" idx="1"/>
          </p:nvPr>
        </p:nvSpPr>
        <p:spPr>
          <a:xfrm>
            <a:off x="3287850" y="2746902"/>
            <a:ext cx="2568300" cy="332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567" name="Google Shape;567;p72"/>
          <p:cNvSpPr txBox="1">
            <a:spLocks noGrp="1"/>
          </p:cNvSpPr>
          <p:nvPr>
            <p:ph type="title" idx="2" hasCustomPrompt="1"/>
          </p:nvPr>
        </p:nvSpPr>
        <p:spPr>
          <a:xfrm>
            <a:off x="3287850" y="915175"/>
            <a:ext cx="25683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68" name="Google Shape;568;p72"/>
          <p:cNvSpPr txBox="1">
            <a:spLocks noGrp="1"/>
          </p:cNvSpPr>
          <p:nvPr>
            <p:ph type="subTitle" idx="3"/>
          </p:nvPr>
        </p:nvSpPr>
        <p:spPr>
          <a:xfrm>
            <a:off x="3287850" y="1597879"/>
            <a:ext cx="2568300" cy="332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569" name="Google Shape;569;p72"/>
          <p:cNvSpPr txBox="1">
            <a:spLocks noGrp="1"/>
          </p:cNvSpPr>
          <p:nvPr>
            <p:ph type="title" idx="4" hasCustomPrompt="1"/>
          </p:nvPr>
        </p:nvSpPr>
        <p:spPr>
          <a:xfrm>
            <a:off x="3287850" y="3213200"/>
            <a:ext cx="25683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70" name="Google Shape;570;p72"/>
          <p:cNvSpPr txBox="1">
            <a:spLocks noGrp="1"/>
          </p:cNvSpPr>
          <p:nvPr>
            <p:ph type="subTitle" idx="5"/>
          </p:nvPr>
        </p:nvSpPr>
        <p:spPr>
          <a:xfrm>
            <a:off x="3287850" y="3895925"/>
            <a:ext cx="2568300" cy="332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grpSp>
        <p:nvGrpSpPr>
          <p:cNvPr id="571" name="Google Shape;571;p72"/>
          <p:cNvGrpSpPr/>
          <p:nvPr/>
        </p:nvGrpSpPr>
        <p:grpSpPr>
          <a:xfrm>
            <a:off x="3847050" y="378431"/>
            <a:ext cx="1449900" cy="4386056"/>
            <a:chOff x="3847050" y="378431"/>
            <a:chExt cx="1449900" cy="4386056"/>
          </a:xfrm>
        </p:grpSpPr>
        <p:sp>
          <p:nvSpPr>
            <p:cNvPr id="572" name="Google Shape;572;p72"/>
            <p:cNvSpPr/>
            <p:nvPr/>
          </p:nvSpPr>
          <p:spPr>
            <a:xfrm>
              <a:off x="3847050" y="378431"/>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3" name="Google Shape;573;p72"/>
            <p:cNvSpPr/>
            <p:nvPr/>
          </p:nvSpPr>
          <p:spPr>
            <a:xfrm>
              <a:off x="3847050" y="4603988"/>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52"/>
        <p:cNvGrpSpPr/>
        <p:nvPr/>
      </p:nvGrpSpPr>
      <p:grpSpPr>
        <a:xfrm>
          <a:off x="0" y="0"/>
          <a:ext cx="0" cy="0"/>
          <a:chOff x="0" y="0"/>
          <a:chExt cx="0" cy="0"/>
        </a:xfrm>
      </p:grpSpPr>
      <p:sp>
        <p:nvSpPr>
          <p:cNvPr id="53" name="Google Shape;53;p8"/>
          <p:cNvSpPr txBox="1">
            <a:spLocks noGrp="1"/>
          </p:cNvSpPr>
          <p:nvPr>
            <p:ph type="subTitle" idx="1"/>
          </p:nvPr>
        </p:nvSpPr>
        <p:spPr>
          <a:xfrm>
            <a:off x="915175" y="3380775"/>
            <a:ext cx="3960600" cy="63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4" name="Google Shape;54;p8"/>
          <p:cNvSpPr txBox="1">
            <a:spLocks noGrp="1"/>
          </p:cNvSpPr>
          <p:nvPr>
            <p:ph type="subTitle" idx="2"/>
          </p:nvPr>
        </p:nvSpPr>
        <p:spPr>
          <a:xfrm>
            <a:off x="915175" y="4004575"/>
            <a:ext cx="1821000" cy="213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74"/>
        <p:cNvGrpSpPr/>
        <p:nvPr/>
      </p:nvGrpSpPr>
      <p:grpSpPr>
        <a:xfrm>
          <a:off x="0" y="0"/>
          <a:ext cx="0" cy="0"/>
          <a:chOff x="0" y="0"/>
          <a:chExt cx="0" cy="0"/>
        </a:xfrm>
      </p:grpSpPr>
      <p:sp>
        <p:nvSpPr>
          <p:cNvPr id="575" name="Google Shape;575;p7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76" name="Google Shape;576;p73"/>
          <p:cNvGrpSpPr/>
          <p:nvPr/>
        </p:nvGrpSpPr>
        <p:grpSpPr>
          <a:xfrm>
            <a:off x="0" y="275063"/>
            <a:ext cx="9144000" cy="4868438"/>
            <a:chOff x="0" y="275063"/>
            <a:chExt cx="9144000" cy="4868438"/>
          </a:xfrm>
        </p:grpSpPr>
        <p:sp>
          <p:nvSpPr>
            <p:cNvPr id="577" name="Google Shape;577;p73"/>
            <p:cNvSpPr/>
            <p:nvPr/>
          </p:nvSpPr>
          <p:spPr>
            <a:xfrm>
              <a:off x="713225" y="2750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578" name="Google Shape;578;p73"/>
            <p:cNvGrpSpPr/>
            <p:nvPr/>
          </p:nvGrpSpPr>
          <p:grpSpPr>
            <a:xfrm>
              <a:off x="0" y="4822500"/>
              <a:ext cx="9144000" cy="321000"/>
              <a:chOff x="0" y="4822500"/>
              <a:chExt cx="9144000" cy="321000"/>
            </a:xfrm>
          </p:grpSpPr>
          <p:sp>
            <p:nvSpPr>
              <p:cNvPr id="579" name="Google Shape;579;p73"/>
              <p:cNvSpPr/>
              <p:nvPr/>
            </p:nvSpPr>
            <p:spPr>
              <a:xfrm>
                <a:off x="0" y="4983000"/>
                <a:ext cx="9144000" cy="160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0" name="Google Shape;580;p73"/>
              <p:cNvSpPr/>
              <p:nvPr/>
            </p:nvSpPr>
            <p:spPr>
              <a:xfrm>
                <a:off x="0" y="4822500"/>
                <a:ext cx="9144000" cy="160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grpSp>
        <p:nvGrpSpPr>
          <p:cNvPr id="581" name="Google Shape;581;p73"/>
          <p:cNvGrpSpPr/>
          <p:nvPr/>
        </p:nvGrpSpPr>
        <p:grpSpPr>
          <a:xfrm>
            <a:off x="8430775" y="0"/>
            <a:ext cx="713318" cy="857100"/>
            <a:chOff x="8430775" y="0"/>
            <a:chExt cx="713318" cy="857100"/>
          </a:xfrm>
        </p:grpSpPr>
        <p:sp>
          <p:nvSpPr>
            <p:cNvPr id="582" name="Google Shape;582;p73"/>
            <p:cNvSpPr/>
            <p:nvPr/>
          </p:nvSpPr>
          <p:spPr>
            <a:xfrm rot="10800000" flipH="1">
              <a:off x="8787393" y="0"/>
              <a:ext cx="3567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3" name="Google Shape;583;p73"/>
            <p:cNvSpPr/>
            <p:nvPr/>
          </p:nvSpPr>
          <p:spPr>
            <a:xfrm rot="10800000" flipH="1">
              <a:off x="8430775" y="0"/>
              <a:ext cx="3567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584"/>
        <p:cNvGrpSpPr/>
        <p:nvPr/>
      </p:nvGrpSpPr>
      <p:grpSpPr>
        <a:xfrm>
          <a:off x="0" y="0"/>
          <a:ext cx="0" cy="0"/>
          <a:chOff x="0" y="0"/>
          <a:chExt cx="0" cy="0"/>
        </a:xfrm>
      </p:grpSpPr>
      <p:sp>
        <p:nvSpPr>
          <p:cNvPr id="585" name="Google Shape;585;p7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86" name="Google Shape;586;p74"/>
          <p:cNvGrpSpPr/>
          <p:nvPr/>
        </p:nvGrpSpPr>
        <p:grpSpPr>
          <a:xfrm>
            <a:off x="-100" y="3429300"/>
            <a:ext cx="1433325" cy="1714200"/>
            <a:chOff x="-100" y="3429300"/>
            <a:chExt cx="1433325" cy="1714200"/>
          </a:xfrm>
        </p:grpSpPr>
        <p:sp>
          <p:nvSpPr>
            <p:cNvPr id="587" name="Google Shape;587;p74"/>
            <p:cNvSpPr/>
            <p:nvPr/>
          </p:nvSpPr>
          <p:spPr>
            <a:xfrm>
              <a:off x="720125" y="42864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8" name="Google Shape;588;p74"/>
            <p:cNvSpPr/>
            <p:nvPr/>
          </p:nvSpPr>
          <p:spPr>
            <a:xfrm>
              <a:off x="-100" y="428640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9" name="Google Shape;589;p74"/>
            <p:cNvSpPr/>
            <p:nvPr/>
          </p:nvSpPr>
          <p:spPr>
            <a:xfrm>
              <a:off x="-100" y="342930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590" name="Google Shape;590;p74"/>
          <p:cNvSpPr/>
          <p:nvPr/>
        </p:nvSpPr>
        <p:spPr>
          <a:xfrm>
            <a:off x="713000"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591"/>
        <p:cNvGrpSpPr/>
        <p:nvPr/>
      </p:nvGrpSpPr>
      <p:grpSpPr>
        <a:xfrm>
          <a:off x="0" y="0"/>
          <a:ext cx="0" cy="0"/>
          <a:chOff x="0" y="0"/>
          <a:chExt cx="0" cy="0"/>
        </a:xfrm>
      </p:grpSpPr>
      <p:sp>
        <p:nvSpPr>
          <p:cNvPr id="592" name="Google Shape;592;p7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3" name="Google Shape;593;p75"/>
          <p:cNvGrpSpPr/>
          <p:nvPr/>
        </p:nvGrpSpPr>
        <p:grpSpPr>
          <a:xfrm>
            <a:off x="0" y="0"/>
            <a:ext cx="9144000" cy="5160150"/>
            <a:chOff x="0" y="0"/>
            <a:chExt cx="9144000" cy="5160150"/>
          </a:xfrm>
        </p:grpSpPr>
        <p:grpSp>
          <p:nvGrpSpPr>
            <p:cNvPr id="594" name="Google Shape;594;p75"/>
            <p:cNvGrpSpPr/>
            <p:nvPr/>
          </p:nvGrpSpPr>
          <p:grpSpPr>
            <a:xfrm>
              <a:off x="0" y="3445950"/>
              <a:ext cx="568500" cy="1714200"/>
              <a:chOff x="0" y="3445950"/>
              <a:chExt cx="568500" cy="1714200"/>
            </a:xfrm>
          </p:grpSpPr>
          <p:sp>
            <p:nvSpPr>
              <p:cNvPr id="595" name="Google Shape;595;p75"/>
              <p:cNvSpPr/>
              <p:nvPr/>
            </p:nvSpPr>
            <p:spPr>
              <a:xfrm rot="10800000" flipH="1">
                <a:off x="0" y="4303050"/>
                <a:ext cx="5685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96" name="Google Shape;596;p75"/>
              <p:cNvSpPr/>
              <p:nvPr/>
            </p:nvSpPr>
            <p:spPr>
              <a:xfrm rot="10800000" flipH="1">
                <a:off x="0" y="3445950"/>
                <a:ext cx="5685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597" name="Google Shape;597;p75"/>
            <p:cNvGrpSpPr/>
            <p:nvPr/>
          </p:nvGrpSpPr>
          <p:grpSpPr>
            <a:xfrm>
              <a:off x="8575500" y="0"/>
              <a:ext cx="568500" cy="5160150"/>
              <a:chOff x="8575500" y="0"/>
              <a:chExt cx="568500" cy="5160150"/>
            </a:xfrm>
          </p:grpSpPr>
          <p:sp>
            <p:nvSpPr>
              <p:cNvPr id="598" name="Google Shape;598;p75"/>
              <p:cNvSpPr/>
              <p:nvPr/>
            </p:nvSpPr>
            <p:spPr>
              <a:xfrm rot="10800000" flipH="1">
                <a:off x="8575500" y="4303050"/>
                <a:ext cx="5685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99" name="Google Shape;599;p75"/>
              <p:cNvSpPr/>
              <p:nvPr/>
            </p:nvSpPr>
            <p:spPr>
              <a:xfrm rot="10800000" flipH="1">
                <a:off x="8575500" y="3445950"/>
                <a:ext cx="5685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00" name="Google Shape;600;p75"/>
              <p:cNvSpPr/>
              <p:nvPr/>
            </p:nvSpPr>
            <p:spPr>
              <a:xfrm rot="10800000" flipH="1">
                <a:off x="8575500" y="0"/>
                <a:ext cx="5685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
        <p:nvSpPr>
          <p:cNvPr id="601" name="Google Shape;601;p75"/>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602"/>
        <p:cNvGrpSpPr/>
        <p:nvPr/>
      </p:nvGrpSpPr>
      <p:grpSpPr>
        <a:xfrm>
          <a:off x="0" y="0"/>
          <a:ext cx="0" cy="0"/>
          <a:chOff x="0" y="0"/>
          <a:chExt cx="0" cy="0"/>
        </a:xfrm>
      </p:grpSpPr>
      <p:sp>
        <p:nvSpPr>
          <p:cNvPr id="603" name="Google Shape;603;p7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04" name="Google Shape;604;p76"/>
          <p:cNvGrpSpPr/>
          <p:nvPr/>
        </p:nvGrpSpPr>
        <p:grpSpPr>
          <a:xfrm>
            <a:off x="0" y="0"/>
            <a:ext cx="9145075" cy="5143500"/>
            <a:chOff x="0" y="0"/>
            <a:chExt cx="9145075" cy="5143500"/>
          </a:xfrm>
        </p:grpSpPr>
        <p:sp>
          <p:nvSpPr>
            <p:cNvPr id="605" name="Google Shape;605;p76"/>
            <p:cNvSpPr/>
            <p:nvPr/>
          </p:nvSpPr>
          <p:spPr>
            <a:xfrm rot="10800000" flipH="1">
              <a:off x="0" y="4286400"/>
              <a:ext cx="7143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06" name="Google Shape;606;p76"/>
            <p:cNvSpPr/>
            <p:nvPr/>
          </p:nvSpPr>
          <p:spPr>
            <a:xfrm rot="10800000" flipH="1">
              <a:off x="0" y="3429300"/>
              <a:ext cx="7143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07" name="Google Shape;607;p76"/>
            <p:cNvSpPr/>
            <p:nvPr/>
          </p:nvSpPr>
          <p:spPr>
            <a:xfrm rot="10800000" flipH="1">
              <a:off x="0" y="2572200"/>
              <a:ext cx="7143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08" name="Google Shape;608;p76"/>
            <p:cNvSpPr/>
            <p:nvPr/>
          </p:nvSpPr>
          <p:spPr>
            <a:xfrm rot="10800000" flipH="1">
              <a:off x="8430775" y="0"/>
              <a:ext cx="7143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09" name="Google Shape;609;p76"/>
            <p:cNvSpPr/>
            <p:nvPr/>
          </p:nvSpPr>
          <p:spPr>
            <a:xfrm rot="10800000" flipH="1">
              <a:off x="8430775" y="4286400"/>
              <a:ext cx="7143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610" name="Google Shape;610;p76"/>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611"/>
        <p:cNvGrpSpPr/>
        <p:nvPr/>
      </p:nvGrpSpPr>
      <p:grpSpPr>
        <a:xfrm>
          <a:off x="0" y="0"/>
          <a:ext cx="0" cy="0"/>
          <a:chOff x="0" y="0"/>
          <a:chExt cx="0" cy="0"/>
        </a:xfrm>
      </p:grpSpPr>
      <p:sp>
        <p:nvSpPr>
          <p:cNvPr id="612" name="Google Shape;612;p7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13" name="Google Shape;613;p77"/>
          <p:cNvGrpSpPr/>
          <p:nvPr/>
        </p:nvGrpSpPr>
        <p:grpSpPr>
          <a:xfrm>
            <a:off x="0" y="0"/>
            <a:ext cx="9143875" cy="5143500"/>
            <a:chOff x="0" y="0"/>
            <a:chExt cx="9143875" cy="5143500"/>
          </a:xfrm>
        </p:grpSpPr>
        <p:sp>
          <p:nvSpPr>
            <p:cNvPr id="614" name="Google Shape;614;p77"/>
            <p:cNvSpPr/>
            <p:nvPr/>
          </p:nvSpPr>
          <p:spPr>
            <a:xfrm rot="10800000" flipH="1">
              <a:off x="0" y="428640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15" name="Google Shape;615;p77"/>
            <p:cNvSpPr/>
            <p:nvPr/>
          </p:nvSpPr>
          <p:spPr>
            <a:xfrm rot="10800000" flipH="1">
              <a:off x="0" y="34293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16" name="Google Shape;616;p77"/>
            <p:cNvSpPr/>
            <p:nvPr/>
          </p:nvSpPr>
          <p:spPr>
            <a:xfrm rot="10800000" flipH="1">
              <a:off x="8430775" y="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17" name="Google Shape;617;p77"/>
            <p:cNvSpPr/>
            <p:nvPr/>
          </p:nvSpPr>
          <p:spPr>
            <a:xfrm rot="10800000" flipH="1">
              <a:off x="8430775" y="8571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18" name="Google Shape;618;p77"/>
            <p:cNvSpPr/>
            <p:nvPr/>
          </p:nvSpPr>
          <p:spPr>
            <a:xfrm>
              <a:off x="8430775" y="1714200"/>
              <a:ext cx="7131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619" name="Google Shape;619;p77"/>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6">
  <p:cSld name="TITLE_ONLY_6">
    <p:spTree>
      <p:nvGrpSpPr>
        <p:cNvPr id="1" name="Shape 620"/>
        <p:cNvGrpSpPr/>
        <p:nvPr/>
      </p:nvGrpSpPr>
      <p:grpSpPr>
        <a:xfrm>
          <a:off x="0" y="0"/>
          <a:ext cx="0" cy="0"/>
          <a:chOff x="0" y="0"/>
          <a:chExt cx="0" cy="0"/>
        </a:xfrm>
      </p:grpSpPr>
      <p:sp>
        <p:nvSpPr>
          <p:cNvPr id="621" name="Google Shape;621;p7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22" name="Google Shape;622;p78"/>
          <p:cNvGrpSpPr/>
          <p:nvPr/>
        </p:nvGrpSpPr>
        <p:grpSpPr>
          <a:xfrm>
            <a:off x="0" y="3275875"/>
            <a:ext cx="9144000" cy="1863925"/>
            <a:chOff x="0" y="3275875"/>
            <a:chExt cx="9144000" cy="1863925"/>
          </a:xfrm>
        </p:grpSpPr>
        <p:sp>
          <p:nvSpPr>
            <p:cNvPr id="623" name="Google Shape;623;p78"/>
            <p:cNvSpPr/>
            <p:nvPr/>
          </p:nvSpPr>
          <p:spPr>
            <a:xfrm rot="10800000" flipH="1">
              <a:off x="0" y="4282700"/>
              <a:ext cx="7083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624" name="Google Shape;624;p78"/>
            <p:cNvGrpSpPr/>
            <p:nvPr/>
          </p:nvGrpSpPr>
          <p:grpSpPr>
            <a:xfrm>
              <a:off x="8435700" y="3275875"/>
              <a:ext cx="708300" cy="1863925"/>
              <a:chOff x="8435700" y="3275875"/>
              <a:chExt cx="708300" cy="1863925"/>
            </a:xfrm>
          </p:grpSpPr>
          <p:sp>
            <p:nvSpPr>
              <p:cNvPr id="625" name="Google Shape;625;p78"/>
              <p:cNvSpPr/>
              <p:nvPr/>
            </p:nvSpPr>
            <p:spPr>
              <a:xfrm>
                <a:off x="8435700" y="3275875"/>
                <a:ext cx="7083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26" name="Google Shape;626;p78"/>
              <p:cNvSpPr/>
              <p:nvPr/>
            </p:nvSpPr>
            <p:spPr>
              <a:xfrm rot="10800000" flipH="1">
                <a:off x="8435700" y="4282700"/>
                <a:ext cx="7083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27" name="Google Shape;627;p78"/>
              <p:cNvSpPr/>
              <p:nvPr/>
            </p:nvSpPr>
            <p:spPr>
              <a:xfrm rot="10800000" flipH="1">
                <a:off x="8435700" y="3436375"/>
                <a:ext cx="7083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628" name="Google Shape;628;p78"/>
            <p:cNvSpPr/>
            <p:nvPr/>
          </p:nvSpPr>
          <p:spPr>
            <a:xfrm>
              <a:off x="0" y="4132975"/>
              <a:ext cx="7083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629" name="Google Shape;629;p78"/>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630"/>
        <p:cNvGrpSpPr/>
        <p:nvPr/>
      </p:nvGrpSpPr>
      <p:grpSpPr>
        <a:xfrm>
          <a:off x="0" y="0"/>
          <a:ext cx="0" cy="0"/>
          <a:chOff x="0" y="0"/>
          <a:chExt cx="0" cy="0"/>
        </a:xfrm>
      </p:grpSpPr>
      <p:sp>
        <p:nvSpPr>
          <p:cNvPr id="631" name="Google Shape;631;p79"/>
          <p:cNvSpPr txBox="1">
            <a:spLocks noGrp="1"/>
          </p:cNvSpPr>
          <p:nvPr>
            <p:ph type="title"/>
          </p:nvPr>
        </p:nvSpPr>
        <p:spPr>
          <a:xfrm>
            <a:off x="4253750" y="769400"/>
            <a:ext cx="3684000" cy="1058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7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32" name="Google Shape;632;p79"/>
          <p:cNvSpPr txBox="1">
            <a:spLocks noGrp="1"/>
          </p:cNvSpPr>
          <p:nvPr>
            <p:ph type="subTitle" idx="1"/>
          </p:nvPr>
        </p:nvSpPr>
        <p:spPr>
          <a:xfrm>
            <a:off x="4253750" y="1859617"/>
            <a:ext cx="3684000" cy="127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33" name="Google Shape;633;p79"/>
          <p:cNvSpPr txBox="1"/>
          <p:nvPr/>
        </p:nvSpPr>
        <p:spPr>
          <a:xfrm>
            <a:off x="4253760" y="3320333"/>
            <a:ext cx="3684000" cy="7647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a:solidFill>
                  <a:schemeClr val="dk1"/>
                </a:solidFill>
                <a:latin typeface="Raleway Medium"/>
                <a:ea typeface="Raleway Medium"/>
                <a:cs typeface="Raleway Medium"/>
                <a:sym typeface="Raleway Medium"/>
              </a:rPr>
              <a:t>CREDITS: This presentation template was created by </a:t>
            </a:r>
            <a:r>
              <a:rPr lang="en" sz="1200" b="1" u="sng">
                <a:solidFill>
                  <a:schemeClr val="hlink"/>
                </a:solidFill>
                <a:latin typeface="Raleway"/>
                <a:ea typeface="Raleway"/>
                <a:cs typeface="Raleway"/>
                <a:sym typeface="Raleway"/>
                <a:hlinkClick r:id="rId2"/>
              </a:rPr>
              <a:t>Slidesgo</a:t>
            </a:r>
            <a:r>
              <a:rPr lang="en" sz="1200">
                <a:solidFill>
                  <a:schemeClr val="dk1"/>
                </a:solidFill>
                <a:latin typeface="Raleway Medium"/>
                <a:ea typeface="Raleway Medium"/>
                <a:cs typeface="Raleway Medium"/>
                <a:sym typeface="Raleway Medium"/>
              </a:rPr>
              <a:t>, and includes icons by </a:t>
            </a:r>
            <a:r>
              <a:rPr lang="en" sz="1200" b="1" u="sng">
                <a:solidFill>
                  <a:schemeClr val="dk1"/>
                </a:solidFill>
                <a:latin typeface="Raleway"/>
                <a:ea typeface="Raleway"/>
                <a:cs typeface="Raleway"/>
                <a:sym typeface="Raleway"/>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a:solidFill>
                  <a:schemeClr val="dk1"/>
                </a:solidFill>
                <a:latin typeface="Raleway Medium"/>
                <a:ea typeface="Raleway Medium"/>
                <a:cs typeface="Raleway Medium"/>
                <a:sym typeface="Raleway Medium"/>
              </a:rPr>
              <a:t>, and infographics &amp; images by </a:t>
            </a:r>
            <a:r>
              <a:rPr lang="en" sz="1200" b="1" u="sng">
                <a:solidFill>
                  <a:schemeClr val="dk1"/>
                </a:solidFill>
                <a:latin typeface="Raleway"/>
                <a:ea typeface="Raleway"/>
                <a:cs typeface="Raleway"/>
                <a:sym typeface="Raleway"/>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200" u="sng">
                <a:solidFill>
                  <a:schemeClr val="dk1"/>
                </a:solidFill>
                <a:latin typeface="Raleway Medium"/>
                <a:ea typeface="Raleway Medium"/>
                <a:cs typeface="Raleway Medium"/>
                <a:sym typeface="Raleway Medium"/>
              </a:rPr>
              <a:t> </a:t>
            </a:r>
            <a:endParaRPr sz="1200" u="sng">
              <a:solidFill>
                <a:schemeClr val="dk1"/>
              </a:solidFill>
              <a:latin typeface="Raleway Medium"/>
              <a:ea typeface="Raleway Medium"/>
              <a:cs typeface="Raleway Medium"/>
              <a:sym typeface="Raleway Medium"/>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34"/>
        <p:cNvGrpSpPr/>
        <p:nvPr/>
      </p:nvGrpSpPr>
      <p:grpSpPr>
        <a:xfrm>
          <a:off x="0" y="0"/>
          <a:ext cx="0" cy="0"/>
          <a:chOff x="0" y="0"/>
          <a:chExt cx="0" cy="0"/>
        </a:xfrm>
      </p:grpSpPr>
      <p:grpSp>
        <p:nvGrpSpPr>
          <p:cNvPr id="635" name="Google Shape;635;p80"/>
          <p:cNvGrpSpPr/>
          <p:nvPr/>
        </p:nvGrpSpPr>
        <p:grpSpPr>
          <a:xfrm>
            <a:off x="335" y="2150"/>
            <a:ext cx="713300" cy="5139225"/>
            <a:chOff x="7468800" y="0"/>
            <a:chExt cx="1675200" cy="5139225"/>
          </a:xfrm>
        </p:grpSpPr>
        <p:sp>
          <p:nvSpPr>
            <p:cNvPr id="636" name="Google Shape;636;p80"/>
            <p:cNvSpPr/>
            <p:nvPr/>
          </p:nvSpPr>
          <p:spPr>
            <a:xfrm>
              <a:off x="7468800" y="3464996"/>
              <a:ext cx="1675200" cy="816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37" name="Google Shape;637;p80"/>
            <p:cNvSpPr/>
            <p:nvPr/>
          </p:nvSpPr>
          <p:spPr>
            <a:xfrm>
              <a:off x="7468800" y="4282125"/>
              <a:ext cx="16752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38" name="Google Shape;638;p80"/>
            <p:cNvSpPr/>
            <p:nvPr/>
          </p:nvSpPr>
          <p:spPr>
            <a:xfrm>
              <a:off x="7468800" y="2487375"/>
              <a:ext cx="16752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39" name="Google Shape;639;p80"/>
            <p:cNvSpPr/>
            <p:nvPr/>
          </p:nvSpPr>
          <p:spPr>
            <a:xfrm>
              <a:off x="7468800" y="2647875"/>
              <a:ext cx="1675200" cy="816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40" name="Google Shape;640;p80"/>
            <p:cNvSpPr/>
            <p:nvPr/>
          </p:nvSpPr>
          <p:spPr>
            <a:xfrm rot="10800000" flipH="1">
              <a:off x="7468800" y="857329"/>
              <a:ext cx="1675200" cy="816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41" name="Google Shape;641;p80"/>
            <p:cNvSpPr/>
            <p:nvPr/>
          </p:nvSpPr>
          <p:spPr>
            <a:xfrm rot="10800000" flipH="1">
              <a:off x="7468800" y="0"/>
              <a:ext cx="16752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42" name="Google Shape;642;p80"/>
            <p:cNvSpPr/>
            <p:nvPr/>
          </p:nvSpPr>
          <p:spPr>
            <a:xfrm rot="10800000" flipH="1">
              <a:off x="7468800" y="1674450"/>
              <a:ext cx="1675200" cy="816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43"/>
        <p:cNvGrpSpPr/>
        <p:nvPr/>
      </p:nvGrpSpPr>
      <p:grpSpPr>
        <a:xfrm>
          <a:off x="0" y="0"/>
          <a:ext cx="0" cy="0"/>
          <a:chOff x="0" y="0"/>
          <a:chExt cx="0" cy="0"/>
        </a:xfrm>
      </p:grpSpPr>
      <p:grpSp>
        <p:nvGrpSpPr>
          <p:cNvPr id="644" name="Google Shape;644;p81"/>
          <p:cNvGrpSpPr/>
          <p:nvPr/>
        </p:nvGrpSpPr>
        <p:grpSpPr>
          <a:xfrm>
            <a:off x="0" y="0"/>
            <a:ext cx="9143875" cy="5143500"/>
            <a:chOff x="0" y="0"/>
            <a:chExt cx="9143875" cy="5143500"/>
          </a:xfrm>
        </p:grpSpPr>
        <p:sp>
          <p:nvSpPr>
            <p:cNvPr id="645" name="Google Shape;645;p81"/>
            <p:cNvSpPr/>
            <p:nvPr/>
          </p:nvSpPr>
          <p:spPr>
            <a:xfrm rot="10800000" flipH="1">
              <a:off x="0" y="4286400"/>
              <a:ext cx="713100" cy="8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46" name="Google Shape;646;p81"/>
            <p:cNvSpPr/>
            <p:nvPr/>
          </p:nvSpPr>
          <p:spPr>
            <a:xfrm rot="10800000" flipH="1">
              <a:off x="0" y="34293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47" name="Google Shape;647;p81"/>
            <p:cNvSpPr/>
            <p:nvPr/>
          </p:nvSpPr>
          <p:spPr>
            <a:xfrm rot="10800000" flipH="1">
              <a:off x="8430775" y="0"/>
              <a:ext cx="713100" cy="857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48" name="Google Shape;648;p81"/>
            <p:cNvSpPr/>
            <p:nvPr/>
          </p:nvSpPr>
          <p:spPr>
            <a:xfrm rot="10800000" flipH="1">
              <a:off x="8430775" y="857100"/>
              <a:ext cx="713100" cy="857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49" name="Google Shape;649;p81"/>
            <p:cNvSpPr/>
            <p:nvPr/>
          </p:nvSpPr>
          <p:spPr>
            <a:xfrm>
              <a:off x="8430775" y="1714200"/>
              <a:ext cx="7131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650" name="Google Shape;650;p81"/>
          <p:cNvSpPr/>
          <p:nvPr/>
        </p:nvSpPr>
        <p:spPr>
          <a:xfrm>
            <a:off x="713225" y="274663"/>
            <a:ext cx="1449900" cy="160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7" name="Google Shape;57;p9"/>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58"/>
        <p:cNvGrpSpPr/>
        <p:nvPr/>
      </p:nvGrpSpPr>
      <p:grpSpPr>
        <a:xfrm>
          <a:off x="0" y="0"/>
          <a:ext cx="0" cy="0"/>
          <a:chOff x="0" y="0"/>
          <a:chExt cx="0" cy="0"/>
        </a:xfrm>
      </p:grpSpPr>
      <p:sp>
        <p:nvSpPr>
          <p:cNvPr id="59" name="Google Shape;59;p10"/>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0" name="Google Shape;60;p10"/>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theme" Target="../theme/theme3.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9" r:id="rId21"/>
    <p:sldLayoutId id="2147483729"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1pPr>
            <a:lvl2pPr lvl="1"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2pPr>
            <a:lvl3pPr lvl="2"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3pPr>
            <a:lvl4pPr lvl="3"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4pPr>
            <a:lvl5pPr lvl="4"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5pPr>
            <a:lvl6pPr lvl="5"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6pPr>
            <a:lvl7pPr lvl="6"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7pPr>
            <a:lvl8pPr lvl="7"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8pPr>
            <a:lvl9pPr lvl="8"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9pPr>
          </a:lstStyle>
          <a:p>
            <a:endParaRPr/>
          </a:p>
        </p:txBody>
      </p:sp>
      <p:sp>
        <p:nvSpPr>
          <p:cNvPr id="129" name="Google Shape;129;p24"/>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1pPr>
            <a:lvl2pPr marL="914400" lvl="1"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2pPr>
            <a:lvl3pPr marL="1371600" lvl="2"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3pPr>
            <a:lvl4pPr marL="1828800" lvl="3"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4pPr>
            <a:lvl5pPr marL="2286000" lvl="4"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5pPr>
            <a:lvl6pPr marL="2743200" lvl="5"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6pPr>
            <a:lvl7pPr marL="3200400" lvl="6"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7pPr>
            <a:lvl8pPr marL="3657600" lvl="7"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8pPr>
            <a:lvl9pPr marL="4114800" lvl="8"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89"/>
        <p:cNvGrpSpPr/>
        <p:nvPr/>
      </p:nvGrpSpPr>
      <p:grpSpPr>
        <a:xfrm>
          <a:off x="0" y="0"/>
          <a:ext cx="0" cy="0"/>
          <a:chOff x="0" y="0"/>
          <a:chExt cx="0" cy="0"/>
        </a:xfrm>
      </p:grpSpPr>
      <p:sp>
        <p:nvSpPr>
          <p:cNvPr id="390" name="Google Shape;390;p53"/>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1pPr>
            <a:lvl2pPr lvl="1"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2pPr>
            <a:lvl3pPr lvl="2"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3pPr>
            <a:lvl4pPr lvl="3"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4pPr>
            <a:lvl5pPr lvl="4"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5pPr>
            <a:lvl6pPr lvl="5"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6pPr>
            <a:lvl7pPr lvl="6"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7pPr>
            <a:lvl8pPr lvl="7"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8pPr>
            <a:lvl9pPr lvl="8" rtl="0">
              <a:spcBef>
                <a:spcPts val="0"/>
              </a:spcBef>
              <a:spcAft>
                <a:spcPts val="0"/>
              </a:spcAft>
              <a:buClr>
                <a:schemeClr val="dk1"/>
              </a:buClr>
              <a:buSzPts val="3000"/>
              <a:buFont typeface="Raleway ExtraBold"/>
              <a:buNone/>
              <a:defRPr sz="3000">
                <a:solidFill>
                  <a:schemeClr val="dk1"/>
                </a:solidFill>
                <a:latin typeface="Raleway ExtraBold"/>
                <a:ea typeface="Raleway ExtraBold"/>
                <a:cs typeface="Raleway ExtraBold"/>
                <a:sym typeface="Raleway ExtraBold"/>
              </a:defRPr>
            </a:lvl9pPr>
          </a:lstStyle>
          <a:p>
            <a:endParaRPr/>
          </a:p>
        </p:txBody>
      </p:sp>
      <p:sp>
        <p:nvSpPr>
          <p:cNvPr id="391" name="Google Shape;391;p53"/>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1pPr>
            <a:lvl2pPr marL="914400" lvl="1"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2pPr>
            <a:lvl3pPr marL="1371600" lvl="2"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3pPr>
            <a:lvl4pPr marL="1828800" lvl="3"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4pPr>
            <a:lvl5pPr marL="2286000" lvl="4"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5pPr>
            <a:lvl6pPr marL="2743200" lvl="5"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6pPr>
            <a:lvl7pPr marL="3200400" lvl="6"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7pPr>
            <a:lvl8pPr marL="3657600" lvl="7"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8pPr>
            <a:lvl9pPr marL="4114800" lvl="8" indent="-304800" rtl="0">
              <a:lnSpc>
                <a:spcPct val="100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9pPr>
          </a:lstStyle>
          <a:p>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mailto:Michal.Stolarczyk@Mississauga.ca" TargetMode="Externa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82"/>
          <p:cNvPicPr preferRelativeResize="0"/>
          <p:nvPr/>
        </p:nvPicPr>
        <p:blipFill rotWithShape="1">
          <a:blip r:embed="rId3">
            <a:alphaModFix/>
          </a:blip>
          <a:srcRect b="13644"/>
          <a:stretch/>
        </p:blipFill>
        <p:spPr>
          <a:xfrm>
            <a:off x="0" y="2774362"/>
            <a:ext cx="2564524" cy="2369137"/>
          </a:xfrm>
          <a:prstGeom prst="rect">
            <a:avLst/>
          </a:prstGeom>
          <a:noFill/>
          <a:ln>
            <a:noFill/>
          </a:ln>
        </p:spPr>
      </p:pic>
      <p:sp>
        <p:nvSpPr>
          <p:cNvPr id="2" name="Rectangle 1"/>
          <p:cNvSpPr/>
          <p:nvPr/>
        </p:nvSpPr>
        <p:spPr>
          <a:xfrm>
            <a:off x="1624752" y="1024306"/>
            <a:ext cx="5962732" cy="1167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itle 1"/>
          <p:cNvSpPr txBox="1">
            <a:spLocks/>
          </p:cNvSpPr>
          <p:nvPr/>
        </p:nvSpPr>
        <p:spPr>
          <a:xfrm>
            <a:off x="2421592" y="147908"/>
            <a:ext cx="5433575" cy="87639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9pPr>
          </a:lstStyle>
          <a:p>
            <a:r>
              <a:rPr lang="en-US" sz="3600" dirty="0" smtClean="0">
                <a:solidFill>
                  <a:schemeClr val="tx1"/>
                </a:solidFill>
                <a:latin typeface="Bookman Old Style" panose="02050604050505020204" pitchFamily="18" charset="0"/>
              </a:rPr>
              <a:t>Welcome To Our</a:t>
            </a:r>
            <a:endParaRPr lang="en-CA" sz="3600" dirty="0">
              <a:solidFill>
                <a:schemeClr val="tx1"/>
              </a:solidFill>
              <a:latin typeface="Bookman Old Style" panose="02050604050505020204" pitchFamily="18" charset="0"/>
            </a:endParaRPr>
          </a:p>
        </p:txBody>
      </p:sp>
      <p:sp>
        <p:nvSpPr>
          <p:cNvPr id="7" name="Title 1"/>
          <p:cNvSpPr txBox="1">
            <a:spLocks/>
          </p:cNvSpPr>
          <p:nvPr/>
        </p:nvSpPr>
        <p:spPr>
          <a:xfrm>
            <a:off x="1624752" y="1116838"/>
            <a:ext cx="8148095" cy="87639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9pPr>
          </a:lstStyle>
          <a:p>
            <a:r>
              <a:rPr lang="en-CA" sz="4000" dirty="0">
                <a:solidFill>
                  <a:schemeClr val="bg1"/>
                </a:solidFill>
              </a:rPr>
              <a:t>1075 CANADIAN PLACE</a:t>
            </a:r>
            <a:endParaRPr lang="en-CA" sz="4000" dirty="0">
              <a:solidFill>
                <a:schemeClr val="bg1"/>
              </a:solidFill>
              <a:latin typeface="Bookman Old Style" panose="02050604050505020204" pitchFamily="18" charset="0"/>
            </a:endParaRPr>
          </a:p>
        </p:txBody>
      </p:sp>
      <p:sp>
        <p:nvSpPr>
          <p:cNvPr id="8" name="Title 1"/>
          <p:cNvSpPr txBox="1">
            <a:spLocks/>
          </p:cNvSpPr>
          <p:nvPr/>
        </p:nvSpPr>
        <p:spPr>
          <a:xfrm>
            <a:off x="63888" y="1950922"/>
            <a:ext cx="9084459" cy="87639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9pPr>
          </a:lstStyle>
          <a:p>
            <a:pPr algn="ctr"/>
            <a:r>
              <a:rPr lang="en-US" sz="3600" dirty="0">
                <a:solidFill>
                  <a:schemeClr val="tx1"/>
                </a:solidFill>
                <a:latin typeface="Bookman Old Style" panose="02050604050505020204" pitchFamily="18" charset="0"/>
              </a:rPr>
              <a:t>Community Information </a:t>
            </a:r>
            <a:r>
              <a:rPr lang="en-US" sz="4000" dirty="0" smtClean="0">
                <a:solidFill>
                  <a:schemeClr val="tx1"/>
                </a:solidFill>
                <a:latin typeface="Bookman Old Style" panose="02050604050505020204" pitchFamily="18" charset="0"/>
              </a:rPr>
              <a:t>Meeting</a:t>
            </a:r>
            <a:endParaRPr lang="en-CA" sz="3600" dirty="0">
              <a:solidFill>
                <a:schemeClr val="tx1"/>
              </a:solidFill>
              <a:latin typeface="Bookman Old Style" panose="020506040505050202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370" y="3513174"/>
            <a:ext cx="4890977" cy="1630326"/>
          </a:xfrm>
          <a:prstGeom prst="rect">
            <a:avLst/>
          </a:prstGeom>
        </p:spPr>
      </p:pic>
    </p:spTree>
    <p:extLst>
      <p:ext uri="{BB962C8B-B14F-4D97-AF65-F5344CB8AC3E}">
        <p14:creationId xmlns:p14="http://schemas.microsoft.com/office/powerpoint/2010/main" val="3510015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90"/>
          <p:cNvPicPr preferRelativeResize="0"/>
          <p:nvPr/>
        </p:nvPicPr>
        <p:blipFill rotWithShape="1">
          <a:blip r:embed="rId3">
            <a:alphaModFix/>
          </a:blip>
          <a:srcRect l="27599" b="12326"/>
          <a:stretch/>
        </p:blipFill>
        <p:spPr>
          <a:xfrm>
            <a:off x="895925" y="963000"/>
            <a:ext cx="4575576" cy="3908899"/>
          </a:xfrm>
          <a:prstGeom prst="rect">
            <a:avLst/>
          </a:prstGeom>
          <a:noFill/>
          <a:ln>
            <a:noFill/>
          </a:ln>
        </p:spPr>
      </p:pic>
      <p:sp>
        <p:nvSpPr>
          <p:cNvPr id="717" name="Google Shape;717;p90"/>
          <p:cNvSpPr txBox="1">
            <a:spLocks noGrp="1"/>
          </p:cNvSpPr>
          <p:nvPr>
            <p:ph type="title" idx="4294967295"/>
          </p:nvPr>
        </p:nvSpPr>
        <p:spPr>
          <a:xfrm>
            <a:off x="2493300" y="206700"/>
            <a:ext cx="41574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Community Benefits</a:t>
            </a:r>
            <a:endParaRPr/>
          </a:p>
        </p:txBody>
      </p:sp>
      <p:sp>
        <p:nvSpPr>
          <p:cNvPr id="718" name="Google Shape;718;p90"/>
          <p:cNvSpPr txBox="1"/>
          <p:nvPr/>
        </p:nvSpPr>
        <p:spPr>
          <a:xfrm>
            <a:off x="5772375" y="1155850"/>
            <a:ext cx="3013800" cy="352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a:solidFill>
                  <a:schemeClr val="dk1"/>
                </a:solidFill>
                <a:latin typeface="Raleway Medium"/>
                <a:ea typeface="Raleway Medium"/>
                <a:cs typeface="Raleway Medium"/>
                <a:sym typeface="Raleway Medium"/>
              </a:rPr>
              <a:t>Our facility will provide an option for sports and recreation for the community and will service east Mississauga and south Etobicoke where there is a lack of facilities such as this. </a:t>
            </a:r>
            <a:endParaRPr sz="1900">
              <a:solidFill>
                <a:schemeClr val="dk1"/>
              </a:solidFill>
              <a:latin typeface="Raleway Medium"/>
              <a:ea typeface="Raleway Medium"/>
              <a:cs typeface="Raleway Medium"/>
              <a:sym typeface="Raleway Medium"/>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91"/>
          <p:cNvSpPr/>
          <p:nvPr/>
        </p:nvSpPr>
        <p:spPr>
          <a:xfrm>
            <a:off x="0" y="0"/>
            <a:ext cx="41223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1"/>
          <p:cNvSpPr txBox="1">
            <a:spLocks noGrp="1"/>
          </p:cNvSpPr>
          <p:nvPr>
            <p:ph type="title"/>
          </p:nvPr>
        </p:nvSpPr>
        <p:spPr>
          <a:xfrm>
            <a:off x="385500" y="1387950"/>
            <a:ext cx="3351300" cy="23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lt1"/>
                </a:solidFill>
              </a:rPr>
              <a:t>GROWTH PLAN FOR THE GREATER GOLDEN HORSESHOE</a:t>
            </a:r>
            <a:endParaRPr sz="3600">
              <a:solidFill>
                <a:schemeClr val="lt1"/>
              </a:solidFill>
            </a:endParaRPr>
          </a:p>
        </p:txBody>
      </p:sp>
      <p:sp>
        <p:nvSpPr>
          <p:cNvPr id="725" name="Google Shape;725;p91"/>
          <p:cNvSpPr txBox="1">
            <a:spLocks noGrp="1"/>
          </p:cNvSpPr>
          <p:nvPr>
            <p:ph type="subTitle" idx="1"/>
          </p:nvPr>
        </p:nvSpPr>
        <p:spPr>
          <a:xfrm flipH="1">
            <a:off x="4325275" y="1002475"/>
            <a:ext cx="4594200" cy="3123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b="1">
                <a:latin typeface="Catamaran"/>
                <a:ea typeface="Catamaran"/>
                <a:cs typeface="Catamaran"/>
                <a:sym typeface="Catamaran"/>
              </a:rPr>
              <a:t>The subject site is within the built-up areas identified in the Growth Plan</a:t>
            </a:r>
            <a:endParaRPr sz="2000" b="1">
              <a:latin typeface="Catamaran"/>
              <a:ea typeface="Catamaran"/>
              <a:cs typeface="Catamaran"/>
              <a:sym typeface="Catamaran"/>
            </a:endParaRPr>
          </a:p>
          <a:p>
            <a:pPr marL="0" lvl="0" indent="0" algn="l" rtl="0">
              <a:lnSpc>
                <a:spcPct val="115000"/>
              </a:lnSpc>
              <a:spcBef>
                <a:spcPts val="0"/>
              </a:spcBef>
              <a:spcAft>
                <a:spcPts val="0"/>
              </a:spcAft>
              <a:buNone/>
            </a:pPr>
            <a:endParaRPr sz="2000" b="1">
              <a:latin typeface="Catamaran"/>
              <a:ea typeface="Catamaran"/>
              <a:cs typeface="Catamaran"/>
              <a:sym typeface="Catamaran"/>
            </a:endParaRPr>
          </a:p>
          <a:p>
            <a:pPr marL="0" lvl="0" indent="0" algn="l" rtl="0">
              <a:lnSpc>
                <a:spcPct val="115000"/>
              </a:lnSpc>
              <a:spcBef>
                <a:spcPts val="0"/>
              </a:spcBef>
              <a:spcAft>
                <a:spcPts val="0"/>
              </a:spcAft>
              <a:buNone/>
            </a:pPr>
            <a:r>
              <a:rPr lang="en" sz="2000" b="1">
                <a:latin typeface="Catamaran"/>
                <a:ea typeface="Catamaran"/>
                <a:cs typeface="Catamaran"/>
                <a:sym typeface="Catamaran"/>
              </a:rPr>
              <a:t>The proposed application aims to increase the employment densities in employment areas as defined by the Region of Peel Official Plan and City of Mississauga Official Plan</a:t>
            </a:r>
            <a:endParaRPr sz="2000" b="1">
              <a:latin typeface="Catamaran"/>
              <a:ea typeface="Catamaran"/>
              <a:cs typeface="Catamaran"/>
              <a:sym typeface="Catamaran"/>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92"/>
          <p:cNvSpPr/>
          <p:nvPr/>
        </p:nvSpPr>
        <p:spPr>
          <a:xfrm>
            <a:off x="0" y="0"/>
            <a:ext cx="41223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2"/>
          <p:cNvSpPr txBox="1">
            <a:spLocks noGrp="1"/>
          </p:cNvSpPr>
          <p:nvPr>
            <p:ph type="title"/>
          </p:nvPr>
        </p:nvSpPr>
        <p:spPr>
          <a:xfrm>
            <a:off x="385500" y="1387950"/>
            <a:ext cx="3351300" cy="23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lt1"/>
                </a:solidFill>
              </a:rPr>
              <a:t>GROWTH PLAN FOR THE GREATER GOLDEN HORSESHOE</a:t>
            </a:r>
            <a:endParaRPr sz="3600">
              <a:solidFill>
                <a:schemeClr val="lt1"/>
              </a:solidFill>
            </a:endParaRPr>
          </a:p>
        </p:txBody>
      </p:sp>
      <p:sp>
        <p:nvSpPr>
          <p:cNvPr id="732" name="Google Shape;732;p92"/>
          <p:cNvSpPr txBox="1">
            <a:spLocks noGrp="1"/>
          </p:cNvSpPr>
          <p:nvPr>
            <p:ph type="subTitle" idx="1"/>
          </p:nvPr>
        </p:nvSpPr>
        <p:spPr>
          <a:xfrm flipH="1">
            <a:off x="4418975" y="2476075"/>
            <a:ext cx="4594200" cy="2367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a:latin typeface="Catamaran"/>
                <a:ea typeface="Catamaran"/>
                <a:cs typeface="Catamaran"/>
                <a:sym typeface="Catamaran"/>
              </a:rPr>
              <a:t>2.2.3.1 a) </a:t>
            </a:r>
            <a:r>
              <a:rPr lang="en" sz="1500" i="1"/>
              <a:t>making more efficient use of existing employment areas and vacant and underutilized employment lands and increasing employment densities;</a:t>
            </a:r>
            <a:endParaRPr sz="1500" i="1"/>
          </a:p>
          <a:p>
            <a:pPr marL="0" lvl="0" indent="0" algn="l" rtl="0">
              <a:lnSpc>
                <a:spcPct val="115000"/>
              </a:lnSpc>
              <a:spcBef>
                <a:spcPts val="0"/>
              </a:spcBef>
              <a:spcAft>
                <a:spcPts val="0"/>
              </a:spcAft>
              <a:buNone/>
            </a:pPr>
            <a:r>
              <a:rPr lang="en" sz="1500" i="1"/>
              <a:t> </a:t>
            </a:r>
            <a:endParaRPr sz="1500" i="1"/>
          </a:p>
          <a:p>
            <a:pPr marL="0" lvl="0" indent="0" algn="l" rtl="0">
              <a:lnSpc>
                <a:spcPct val="115000"/>
              </a:lnSpc>
              <a:spcBef>
                <a:spcPts val="0"/>
              </a:spcBef>
              <a:spcAft>
                <a:spcPts val="0"/>
              </a:spcAft>
              <a:buNone/>
            </a:pPr>
            <a:r>
              <a:rPr lang="en" sz="1500" b="1">
                <a:latin typeface="Catamaran"/>
                <a:ea typeface="Catamaran"/>
                <a:cs typeface="Catamaran"/>
                <a:sym typeface="Catamaran"/>
              </a:rPr>
              <a:t>2.2.3.7. </a:t>
            </a:r>
            <a:r>
              <a:rPr lang="en" sz="1500" i="1"/>
              <a:t>Municipalities will plan for all employment areas within settlement areas by: a) prohibiting residential uses and prohibiting or limiting other sensitive land uses that are not ancillary to the primary employment use; </a:t>
            </a:r>
            <a:endParaRPr sz="1500" i="1"/>
          </a:p>
        </p:txBody>
      </p:sp>
      <p:sp>
        <p:nvSpPr>
          <p:cNvPr id="733" name="Google Shape;733;p92"/>
          <p:cNvSpPr txBox="1"/>
          <p:nvPr/>
        </p:nvSpPr>
        <p:spPr>
          <a:xfrm>
            <a:off x="4418975" y="315425"/>
            <a:ext cx="4200300" cy="2029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700" b="1">
                <a:solidFill>
                  <a:schemeClr val="dk1"/>
                </a:solidFill>
                <a:latin typeface="Catamaran"/>
                <a:ea typeface="Catamaran"/>
                <a:cs typeface="Catamaran"/>
                <a:sym typeface="Catamaran"/>
              </a:rPr>
              <a:t>There is a need to facilitate and direct growth to built-up areas that have the capacity to accommodate growth and promote a mix of land uses while ensuring that there are adequate water and wastewater services to support growth.</a:t>
            </a:r>
            <a:endParaRPr sz="1300">
              <a:solidFill>
                <a:schemeClr val="dk1"/>
              </a:solidFill>
              <a:latin typeface="Catamaran Light"/>
              <a:ea typeface="Catamaran Light"/>
              <a:cs typeface="Catamaran Light"/>
              <a:sym typeface="Catamaran Ligh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7"/>
        <p:cNvGrpSpPr/>
        <p:nvPr/>
      </p:nvGrpSpPr>
      <p:grpSpPr>
        <a:xfrm>
          <a:off x="0" y="0"/>
          <a:ext cx="0" cy="0"/>
          <a:chOff x="0" y="0"/>
          <a:chExt cx="0" cy="0"/>
        </a:xfrm>
      </p:grpSpPr>
      <p:sp>
        <p:nvSpPr>
          <p:cNvPr id="738" name="Google Shape;738;p93"/>
          <p:cNvSpPr txBox="1">
            <a:spLocks noGrp="1"/>
          </p:cNvSpPr>
          <p:nvPr>
            <p:ph type="subTitle" idx="1"/>
          </p:nvPr>
        </p:nvSpPr>
        <p:spPr>
          <a:xfrm flipH="1">
            <a:off x="629438" y="1054050"/>
            <a:ext cx="3991800" cy="321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b="1">
                <a:latin typeface="Catamaran"/>
                <a:ea typeface="Catamaran"/>
                <a:cs typeface="Catamaran"/>
                <a:sym typeface="Catamaran"/>
              </a:rPr>
              <a:t>LAND USE DESIGNATIONS</a:t>
            </a:r>
            <a:endParaRPr sz="1900" b="1">
              <a:latin typeface="Catamaran"/>
              <a:ea typeface="Catamaran"/>
              <a:cs typeface="Catamaran"/>
              <a:sym typeface="Catamaran"/>
            </a:endParaRPr>
          </a:p>
          <a:p>
            <a:pPr marL="0" lvl="0" indent="0" algn="l" rtl="0">
              <a:spcBef>
                <a:spcPts val="0"/>
              </a:spcBef>
              <a:spcAft>
                <a:spcPts val="0"/>
              </a:spcAft>
              <a:buNone/>
            </a:pPr>
            <a:endParaRPr b="1">
              <a:latin typeface="Catamaran"/>
              <a:ea typeface="Catamaran"/>
              <a:cs typeface="Catamaran"/>
              <a:sym typeface="Catamaran"/>
            </a:endParaRPr>
          </a:p>
          <a:p>
            <a:pPr marL="0" lvl="0" indent="0" algn="l" rtl="0">
              <a:spcBef>
                <a:spcPts val="0"/>
              </a:spcBef>
              <a:spcAft>
                <a:spcPts val="0"/>
              </a:spcAft>
              <a:buNone/>
            </a:pPr>
            <a:r>
              <a:rPr lang="en" sz="1400" b="1">
                <a:latin typeface="Catamaran"/>
                <a:ea typeface="Catamaran"/>
                <a:cs typeface="Catamaran"/>
                <a:sym typeface="Catamaran"/>
              </a:rPr>
              <a:t>The subject site is designated as an Employment Area under Schedule 9 and Business Employment under Schedule 10 Land Use Designations in the City of Mississauga. </a:t>
            </a:r>
            <a:endParaRPr sz="1400" b="1">
              <a:latin typeface="Catamaran"/>
              <a:ea typeface="Catamaran"/>
              <a:cs typeface="Catamaran"/>
              <a:sym typeface="Catamaran"/>
            </a:endParaRPr>
          </a:p>
          <a:p>
            <a:pPr marL="0" lvl="0" indent="0" algn="l" rtl="0">
              <a:spcBef>
                <a:spcPts val="0"/>
              </a:spcBef>
              <a:spcAft>
                <a:spcPts val="0"/>
              </a:spcAft>
              <a:buNone/>
            </a:pPr>
            <a:endParaRPr sz="1400" b="1">
              <a:latin typeface="Catamaran"/>
              <a:ea typeface="Catamaran"/>
              <a:cs typeface="Catamaran"/>
              <a:sym typeface="Catamaran"/>
            </a:endParaRPr>
          </a:p>
          <a:p>
            <a:pPr marL="0" lvl="0" indent="0" algn="l" rtl="0">
              <a:spcBef>
                <a:spcPts val="0"/>
              </a:spcBef>
              <a:spcAft>
                <a:spcPts val="0"/>
              </a:spcAft>
              <a:buNone/>
            </a:pPr>
            <a:r>
              <a:rPr lang="en" sz="1400" b="1">
                <a:latin typeface="Catamaran"/>
                <a:ea typeface="Catamaran"/>
                <a:cs typeface="Catamaran"/>
                <a:sym typeface="Catamaran"/>
              </a:rPr>
              <a:t>SECTION 11.2.11.1 </a:t>
            </a:r>
            <a:r>
              <a:rPr lang="en" sz="1400"/>
              <a:t>of the City’s Official Plan permits the following uses: </a:t>
            </a:r>
            <a:endParaRPr sz="1400"/>
          </a:p>
          <a:p>
            <a:pPr marL="457200" lvl="0" indent="-317500" algn="l" rtl="0">
              <a:spcBef>
                <a:spcPts val="0"/>
              </a:spcBef>
              <a:spcAft>
                <a:spcPts val="0"/>
              </a:spcAft>
              <a:buSzPts val="1400"/>
              <a:buChar char="●"/>
            </a:pPr>
            <a:r>
              <a:rPr lang="en" sz="1400" i="1"/>
              <a:t>animal boarding establishment which may include outdoor facilities</a:t>
            </a:r>
            <a:endParaRPr sz="1400" i="1"/>
          </a:p>
          <a:p>
            <a:pPr marL="457200" lvl="0" indent="-317500" algn="l" rtl="0">
              <a:spcBef>
                <a:spcPts val="0"/>
              </a:spcBef>
              <a:spcAft>
                <a:spcPts val="0"/>
              </a:spcAft>
              <a:buSzPts val="1400"/>
              <a:buChar char="●"/>
            </a:pPr>
            <a:r>
              <a:rPr lang="en" sz="1400" i="1"/>
              <a:t>banquet hall</a:t>
            </a:r>
            <a:endParaRPr sz="1400" i="1"/>
          </a:p>
          <a:p>
            <a:pPr marL="457200" lvl="0" indent="-317500" algn="l" rtl="0">
              <a:spcBef>
                <a:spcPts val="0"/>
              </a:spcBef>
              <a:spcAft>
                <a:spcPts val="0"/>
              </a:spcAft>
              <a:buSzPts val="1400"/>
              <a:buChar char="●"/>
            </a:pPr>
            <a:r>
              <a:rPr lang="en" sz="1400" i="1"/>
              <a:t>conference centre</a:t>
            </a:r>
            <a:endParaRPr sz="1400" i="1"/>
          </a:p>
          <a:p>
            <a:pPr marL="457200" lvl="0" indent="-317500" algn="l" rtl="0">
              <a:spcBef>
                <a:spcPts val="0"/>
              </a:spcBef>
              <a:spcAft>
                <a:spcPts val="0"/>
              </a:spcAft>
              <a:buSzPts val="1400"/>
              <a:buChar char="●"/>
            </a:pPr>
            <a:r>
              <a:rPr lang="en" sz="1400" i="1"/>
              <a:t>entertainment, recreation, and sports facilities</a:t>
            </a:r>
            <a:endParaRPr sz="1400" i="1"/>
          </a:p>
          <a:p>
            <a:pPr marL="457200" lvl="0" indent="-317500" algn="l" rtl="0">
              <a:spcBef>
                <a:spcPts val="0"/>
              </a:spcBef>
              <a:spcAft>
                <a:spcPts val="0"/>
              </a:spcAft>
              <a:buSzPts val="1400"/>
              <a:buChar char="●"/>
            </a:pPr>
            <a:r>
              <a:rPr lang="en" sz="1400" i="1"/>
              <a:t>restaurant</a:t>
            </a:r>
            <a:endParaRPr sz="1400" i="1"/>
          </a:p>
          <a:p>
            <a:pPr marL="457200" lvl="0" indent="-317500" algn="l" rtl="0">
              <a:spcBef>
                <a:spcPts val="0"/>
              </a:spcBef>
              <a:spcAft>
                <a:spcPts val="0"/>
              </a:spcAft>
              <a:buSzPts val="1400"/>
              <a:buChar char="●"/>
            </a:pPr>
            <a:r>
              <a:rPr lang="en" sz="1400" i="1"/>
              <a:t>secondary office</a:t>
            </a:r>
            <a:endParaRPr sz="1400" i="1"/>
          </a:p>
          <a:p>
            <a:pPr marL="457200" lvl="0" indent="-317500" algn="l" rtl="0">
              <a:spcBef>
                <a:spcPts val="0"/>
              </a:spcBef>
              <a:spcAft>
                <a:spcPts val="0"/>
              </a:spcAft>
              <a:buSzPts val="1400"/>
              <a:buChar char="●"/>
            </a:pPr>
            <a:r>
              <a:rPr lang="en" sz="1400" i="1"/>
              <a:t>self-storage facility</a:t>
            </a:r>
            <a:endParaRPr sz="1400" i="1"/>
          </a:p>
          <a:p>
            <a:pPr marL="457200" lvl="0" indent="-317500" algn="l" rtl="0">
              <a:spcBef>
                <a:spcPts val="0"/>
              </a:spcBef>
              <a:spcAft>
                <a:spcPts val="0"/>
              </a:spcAft>
              <a:buSzPts val="1400"/>
              <a:buChar char="●"/>
            </a:pPr>
            <a:r>
              <a:rPr lang="en" sz="1400" i="1"/>
              <a:t>accessory uses</a:t>
            </a:r>
            <a:endParaRPr sz="1400" i="1"/>
          </a:p>
        </p:txBody>
      </p:sp>
      <p:sp>
        <p:nvSpPr>
          <p:cNvPr id="739" name="Google Shape;739;p93"/>
          <p:cNvSpPr txBox="1">
            <a:spLocks noGrp="1"/>
          </p:cNvSpPr>
          <p:nvPr>
            <p:ph type="title"/>
          </p:nvPr>
        </p:nvSpPr>
        <p:spPr>
          <a:xfrm>
            <a:off x="215075" y="157350"/>
            <a:ext cx="5177400" cy="89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CITY OF MISSISSAUGA OFFICIAL PLAN</a:t>
            </a:r>
            <a:endParaRPr/>
          </a:p>
        </p:txBody>
      </p:sp>
      <p:sp>
        <p:nvSpPr>
          <p:cNvPr id="740" name="Google Shape;740;p93"/>
          <p:cNvSpPr/>
          <p:nvPr/>
        </p:nvSpPr>
        <p:spPr>
          <a:xfrm>
            <a:off x="0" y="1577400"/>
            <a:ext cx="362100" cy="1988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1" name="Google Shape;741;p93"/>
          <p:cNvPicPr preferRelativeResize="0"/>
          <p:nvPr/>
        </p:nvPicPr>
        <p:blipFill rotWithShape="1">
          <a:blip r:embed="rId3">
            <a:alphaModFix/>
          </a:blip>
          <a:srcRect l="2874" t="1146"/>
          <a:stretch/>
        </p:blipFill>
        <p:spPr>
          <a:xfrm>
            <a:off x="4888575" y="29413"/>
            <a:ext cx="4255426" cy="5084675"/>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5"/>
        <p:cNvGrpSpPr/>
        <p:nvPr/>
      </p:nvGrpSpPr>
      <p:grpSpPr>
        <a:xfrm>
          <a:off x="0" y="0"/>
          <a:ext cx="0" cy="0"/>
          <a:chOff x="0" y="0"/>
          <a:chExt cx="0" cy="0"/>
        </a:xfrm>
      </p:grpSpPr>
      <p:sp>
        <p:nvSpPr>
          <p:cNvPr id="746" name="Google Shape;746;p94"/>
          <p:cNvSpPr txBox="1">
            <a:spLocks noGrp="1"/>
          </p:cNvSpPr>
          <p:nvPr>
            <p:ph type="subTitle" idx="1"/>
          </p:nvPr>
        </p:nvSpPr>
        <p:spPr>
          <a:xfrm flipH="1">
            <a:off x="629425" y="1411800"/>
            <a:ext cx="3991800" cy="231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latin typeface="Catamaran"/>
                <a:ea typeface="Catamaran"/>
                <a:cs typeface="Catamaran"/>
                <a:sym typeface="Catamaran"/>
              </a:rPr>
              <a:t>The proposed employment use maintains and represents the uses within the City’s Official Plan. </a:t>
            </a:r>
            <a:endParaRPr sz="1400" b="1">
              <a:latin typeface="Catamaran"/>
              <a:ea typeface="Catamaran"/>
              <a:cs typeface="Catamaran"/>
              <a:sym typeface="Catamaran"/>
            </a:endParaRPr>
          </a:p>
          <a:p>
            <a:pPr marL="0" lvl="0" indent="0" algn="l" rtl="0">
              <a:spcBef>
                <a:spcPts val="0"/>
              </a:spcBef>
              <a:spcAft>
                <a:spcPts val="0"/>
              </a:spcAft>
              <a:buNone/>
            </a:pPr>
            <a:endParaRPr sz="1400" b="1">
              <a:latin typeface="Catamaran"/>
              <a:ea typeface="Catamaran"/>
              <a:cs typeface="Catamaran"/>
              <a:sym typeface="Catamaran"/>
            </a:endParaRPr>
          </a:p>
          <a:p>
            <a:pPr marL="0" lvl="0" indent="0" algn="l" rtl="0">
              <a:spcBef>
                <a:spcPts val="0"/>
              </a:spcBef>
              <a:spcAft>
                <a:spcPts val="0"/>
              </a:spcAft>
              <a:buNone/>
            </a:pPr>
            <a:r>
              <a:rPr lang="en" sz="1400" b="1">
                <a:latin typeface="Catamaran"/>
                <a:ea typeface="Catamaran"/>
                <a:cs typeface="Catamaran"/>
                <a:sym typeface="Catamaran"/>
              </a:rPr>
              <a:t>The proposed change in use is consistent and aligns with the principles set out in the City of Mississauga’s Official Plan. The requested uses are consistent with the permitted uses for the subject site as described in the City’s Official Plan. </a:t>
            </a:r>
            <a:endParaRPr sz="1400" b="1">
              <a:latin typeface="Catamaran"/>
              <a:ea typeface="Catamaran"/>
              <a:cs typeface="Catamaran"/>
              <a:sym typeface="Catamaran"/>
            </a:endParaRPr>
          </a:p>
        </p:txBody>
      </p:sp>
      <p:sp>
        <p:nvSpPr>
          <p:cNvPr id="747" name="Google Shape;747;p94"/>
          <p:cNvSpPr txBox="1">
            <a:spLocks noGrp="1"/>
          </p:cNvSpPr>
          <p:nvPr>
            <p:ph type="title"/>
          </p:nvPr>
        </p:nvSpPr>
        <p:spPr>
          <a:xfrm>
            <a:off x="36650" y="157350"/>
            <a:ext cx="5177400" cy="89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CITY OF MISSISSAUGA OFFICIAL PLAN</a:t>
            </a:r>
            <a:endParaRPr/>
          </a:p>
        </p:txBody>
      </p:sp>
      <p:sp>
        <p:nvSpPr>
          <p:cNvPr id="748" name="Google Shape;748;p94"/>
          <p:cNvSpPr/>
          <p:nvPr/>
        </p:nvSpPr>
        <p:spPr>
          <a:xfrm>
            <a:off x="0" y="1577400"/>
            <a:ext cx="362100" cy="1988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9" name="Google Shape;749;p94"/>
          <p:cNvPicPr preferRelativeResize="0"/>
          <p:nvPr/>
        </p:nvPicPr>
        <p:blipFill rotWithShape="1">
          <a:blip r:embed="rId3">
            <a:alphaModFix/>
          </a:blip>
          <a:srcRect l="2874" t="1146"/>
          <a:stretch/>
        </p:blipFill>
        <p:spPr>
          <a:xfrm>
            <a:off x="4888575" y="29413"/>
            <a:ext cx="4255426" cy="508467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95"/>
          <p:cNvSpPr/>
          <p:nvPr/>
        </p:nvSpPr>
        <p:spPr>
          <a:xfrm>
            <a:off x="0" y="0"/>
            <a:ext cx="9144000" cy="1283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5"/>
          <p:cNvSpPr txBox="1">
            <a:spLocks noGrp="1"/>
          </p:cNvSpPr>
          <p:nvPr>
            <p:ph type="subTitle" idx="1"/>
          </p:nvPr>
        </p:nvSpPr>
        <p:spPr>
          <a:xfrm flipH="1">
            <a:off x="745850" y="1500275"/>
            <a:ext cx="7656300" cy="2955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The proposed development of this site intends to develop employment uses. Rezoning would provide an opportunity for the creation of jobs and employment uses in the area. </a:t>
            </a:r>
            <a:endParaRPr sz="1800"/>
          </a:p>
          <a:p>
            <a:pPr marL="457200" lvl="0" indent="-342900" algn="l" rtl="0">
              <a:spcBef>
                <a:spcPts val="0"/>
              </a:spcBef>
              <a:spcAft>
                <a:spcPts val="0"/>
              </a:spcAft>
              <a:buSzPts val="1800"/>
              <a:buChar char="●"/>
            </a:pPr>
            <a:r>
              <a:rPr lang="en" sz="1800"/>
              <a:t>Requesting a redesignation of the site from the current mixed zoning of Development (D) and Employment (E2) to fully Employment (E2)</a:t>
            </a:r>
            <a:endParaRPr sz="1800"/>
          </a:p>
          <a:p>
            <a:pPr marL="457200" lvl="0" indent="-342900" algn="l" rtl="0">
              <a:spcBef>
                <a:spcPts val="0"/>
              </a:spcBef>
              <a:spcAft>
                <a:spcPts val="0"/>
              </a:spcAft>
              <a:buSzPts val="1800"/>
              <a:buChar char="●"/>
            </a:pPr>
            <a:r>
              <a:rPr lang="en" sz="1800"/>
              <a:t>Proposal conforms to and promotes the policies of the Provincial Policy Statement, the Growth Plan, and the Region of Peel Official Plan by providing higher density job use and promotes the efficient use of an underutilized site </a:t>
            </a:r>
            <a:endParaRPr sz="1800"/>
          </a:p>
          <a:p>
            <a:pPr marL="457200" lvl="0" indent="-342900" algn="l" rtl="0">
              <a:spcBef>
                <a:spcPts val="0"/>
              </a:spcBef>
              <a:spcAft>
                <a:spcPts val="0"/>
              </a:spcAft>
              <a:buSzPts val="1800"/>
              <a:buChar char="●"/>
            </a:pPr>
            <a:r>
              <a:rPr lang="en" sz="1800"/>
              <a:t>The proposed designation advances the intent of the Business Employment land use designation in the City of Mississauga Official Plan</a:t>
            </a:r>
            <a:endParaRPr sz="1800"/>
          </a:p>
        </p:txBody>
      </p:sp>
      <p:sp>
        <p:nvSpPr>
          <p:cNvPr id="756" name="Google Shape;756;p95"/>
          <p:cNvSpPr txBox="1">
            <a:spLocks noGrp="1"/>
          </p:cNvSpPr>
          <p:nvPr>
            <p:ph type="title"/>
          </p:nvPr>
        </p:nvSpPr>
        <p:spPr>
          <a:xfrm>
            <a:off x="284300" y="149925"/>
            <a:ext cx="8579400" cy="89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SUMMARY &amp; CONCLUSIONS</a:t>
            </a:r>
            <a:endParaRPr>
              <a:solidFill>
                <a:schemeClr val="lt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4926" y="1808033"/>
            <a:ext cx="6718166" cy="3785652"/>
          </a:xfrm>
          <a:prstGeom prst="rect">
            <a:avLst/>
          </a:prstGeom>
          <a:noFill/>
        </p:spPr>
        <p:txBody>
          <a:bodyPr wrap="square" rtlCol="0">
            <a:spAutoFit/>
          </a:bodyPr>
          <a:lstStyle/>
          <a:p>
            <a:r>
              <a:rPr lang="en-US" sz="1800" b="1" u="sng" dirty="0" smtClean="0">
                <a:latin typeface="Arial" panose="020B0604020202020204" pitchFamily="34" charset="0"/>
                <a:cs typeface="Arial" panose="020B0604020202020204" pitchFamily="34" charset="0"/>
              </a:rPr>
              <a:t>Michal Stolarczyk – Planner</a:t>
            </a:r>
            <a:r>
              <a:rPr lang="en-US" sz="1800" b="1" u="sng" dirty="0">
                <a:latin typeface="Arial" panose="020B0604020202020204" pitchFamily="34" charset="0"/>
                <a:cs typeface="Arial" panose="020B0604020202020204" pitchFamily="34" charset="0"/>
              </a:rPr>
              <a:t>, </a:t>
            </a:r>
            <a:r>
              <a:rPr lang="en-US" sz="1800" b="1" u="sng" dirty="0">
                <a:latin typeface="Arial" panose="020B0604020202020204" pitchFamily="34" charset="0"/>
                <a:cs typeface="Arial" panose="020B0604020202020204" pitchFamily="34" charset="0"/>
              </a:rPr>
              <a:t>Development</a:t>
            </a:r>
          </a:p>
          <a:p>
            <a:r>
              <a:rPr lang="en-CA" sz="1800" dirty="0">
                <a:latin typeface="Arial" panose="020B0604020202020204" pitchFamily="34" charset="0"/>
                <a:cs typeface="Arial" panose="020B0604020202020204" pitchFamily="34" charset="0"/>
              </a:rPr>
              <a:t>City of Mississauga | Planning and Building Department</a:t>
            </a:r>
          </a:p>
          <a:p>
            <a:r>
              <a:rPr lang="en-CA" sz="1800" dirty="0">
                <a:latin typeface="Arial" panose="020B0604020202020204" pitchFamily="34" charset="0"/>
                <a:cs typeface="Arial" panose="020B0604020202020204" pitchFamily="34" charset="0"/>
              </a:rPr>
              <a:t>Development and Design </a:t>
            </a:r>
            <a:r>
              <a:rPr lang="en-CA" sz="1800" dirty="0">
                <a:latin typeface="Arial" panose="020B0604020202020204" pitchFamily="34" charset="0"/>
                <a:cs typeface="Arial" panose="020B0604020202020204" pitchFamily="34" charset="0"/>
              </a:rPr>
              <a:t>Division</a:t>
            </a:r>
            <a:r>
              <a:rPr lang="en-US" sz="1800" b="1" u="sng" dirty="0">
                <a:latin typeface="Arial" panose="020B0604020202020204" pitchFamily="34" charset="0"/>
                <a:cs typeface="Arial" panose="020B0604020202020204" pitchFamily="34" charset="0"/>
              </a:rPr>
              <a:t> </a:t>
            </a:r>
            <a:endParaRPr lang="en-US" sz="1800" b="1" u="sng"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905-615-3200 ext. </a:t>
            </a:r>
            <a:r>
              <a:rPr lang="en-US" sz="1800" b="1" dirty="0" smtClean="0">
                <a:latin typeface="Arial" panose="020B0604020202020204" pitchFamily="34" charset="0"/>
                <a:cs typeface="Arial" panose="020B0604020202020204" pitchFamily="34" charset="0"/>
              </a:rPr>
              <a:t>5519</a:t>
            </a:r>
            <a:endParaRPr lang="en-CA" sz="1800" b="1"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hlinkClick r:id="rId2"/>
              </a:rPr>
              <a:t>Michal.Stolarczyk@Mississauga.ca</a:t>
            </a:r>
            <a:r>
              <a:rPr lang="en-CA" sz="1800" dirty="0">
                <a:latin typeface="Arial" panose="020B0604020202020204" pitchFamily="34" charset="0"/>
                <a:cs typeface="Arial" panose="020B0604020202020204" pitchFamily="34" charset="0"/>
              </a:rPr>
              <a:t> </a:t>
            </a:r>
          </a:p>
          <a:p>
            <a:endParaRPr lang="en-US" sz="1050" dirty="0">
              <a:latin typeface="Arial" panose="020B0604020202020204" pitchFamily="34" charset="0"/>
              <a:cs typeface="Arial" panose="020B0604020202020204" pitchFamily="34" charset="0"/>
            </a:endParaRPr>
          </a:p>
          <a:p>
            <a:r>
              <a:rPr lang="en-CA" sz="1800" b="1" dirty="0" err="1">
                <a:latin typeface="Arial" panose="020B0604020202020204" pitchFamily="34" charset="0"/>
                <a:cs typeface="Arial" panose="020B0604020202020204" pitchFamily="34" charset="0"/>
              </a:rPr>
              <a:t>Hitender</a:t>
            </a:r>
            <a:r>
              <a:rPr lang="en-CA" sz="1800" b="1" dirty="0">
                <a:latin typeface="Arial" panose="020B0604020202020204" pitchFamily="34" charset="0"/>
                <a:cs typeface="Arial" panose="020B0604020202020204" pitchFamily="34" charset="0"/>
              </a:rPr>
              <a:t> Sharma – Director of Company</a:t>
            </a:r>
          </a:p>
          <a:p>
            <a:r>
              <a:rPr lang="en-CA" sz="1800" u="sng" dirty="0">
                <a:latin typeface="Arial" panose="020B0604020202020204" pitchFamily="34" charset="0"/>
                <a:cs typeface="Arial" panose="020B0604020202020204" pitchFamily="34" charset="0"/>
              </a:rPr>
              <a:t>Hitender.Sharma@gmail.com</a:t>
            </a:r>
          </a:p>
          <a:p>
            <a:endParaRPr lang="en-CA" sz="1800" b="1" u="sng" dirty="0" smtClean="0">
              <a:latin typeface="Arial" panose="020B0604020202020204" pitchFamily="34" charset="0"/>
              <a:cs typeface="Arial" panose="020B0604020202020204" pitchFamily="34" charset="0"/>
            </a:endParaRPr>
          </a:p>
          <a:p>
            <a:r>
              <a:rPr lang="en-CA" sz="1800" b="1" dirty="0" smtClean="0">
                <a:latin typeface="Arial" panose="020B0604020202020204" pitchFamily="34" charset="0"/>
                <a:cs typeface="Arial" panose="020B0604020202020204" pitchFamily="34" charset="0"/>
              </a:rPr>
              <a:t>Mia </a:t>
            </a:r>
            <a:r>
              <a:rPr lang="en-CA" sz="1800" b="1" dirty="0" err="1" smtClean="0">
                <a:latin typeface="Arial" panose="020B0604020202020204" pitchFamily="34" charset="0"/>
                <a:cs typeface="Arial" panose="020B0604020202020204" pitchFamily="34" charset="0"/>
              </a:rPr>
              <a:t>Xue</a:t>
            </a:r>
            <a:r>
              <a:rPr lang="en-CA" sz="1800" b="1" dirty="0" smtClean="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 Developer’s Agent</a:t>
            </a:r>
          </a:p>
          <a:p>
            <a:r>
              <a:rPr lang="en-US" sz="1800" u="sng" dirty="0" smtClean="0">
                <a:latin typeface="Arial" panose="020B0604020202020204" pitchFamily="34" charset="0"/>
                <a:cs typeface="Arial" panose="020B0604020202020204" pitchFamily="34" charset="0"/>
              </a:rPr>
              <a:t>landbuildex@gmail.com</a:t>
            </a:r>
          </a:p>
          <a:p>
            <a:endParaRPr lang="en-CA" sz="1800" u="sng" dirty="0" smtClean="0">
              <a:latin typeface="Arial" panose="020B0604020202020204" pitchFamily="34" charset="0"/>
              <a:cs typeface="Arial" panose="020B0604020202020204" pitchFamily="34" charset="0"/>
            </a:endParaRPr>
          </a:p>
          <a:p>
            <a:endParaRPr lang="en-CA" sz="1050" dirty="0"/>
          </a:p>
          <a:p>
            <a:endParaRPr lang="en-US" sz="1050" dirty="0"/>
          </a:p>
          <a:p>
            <a:endParaRPr lang="en-CA" sz="1050" dirty="0"/>
          </a:p>
        </p:txBody>
      </p:sp>
      <p:sp>
        <p:nvSpPr>
          <p:cNvPr id="6" name="Title 1"/>
          <p:cNvSpPr txBox="1">
            <a:spLocks/>
          </p:cNvSpPr>
          <p:nvPr/>
        </p:nvSpPr>
        <p:spPr>
          <a:xfrm>
            <a:off x="3397162" y="503433"/>
            <a:ext cx="2038778" cy="770105"/>
          </a:xfrm>
          <a:prstGeom prst="rect">
            <a:avLst/>
          </a:prstGeom>
        </p:spPr>
        <p:txBody>
          <a:bodyPr vert="horz" lIns="68580" tIns="34290" rIns="68580" bIns="3429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300" b="1" dirty="0">
                <a:solidFill>
                  <a:schemeClr val="bg2">
                    <a:lumMod val="50000"/>
                  </a:schemeClr>
                </a:solidFill>
                <a:effectLst>
                  <a:outerShdw blurRad="38100" dist="38100" dir="2700000" algn="tl">
                    <a:srgbClr val="000000">
                      <a:alpha val="43137"/>
                    </a:srgbClr>
                  </a:outerShdw>
                </a:effectLst>
              </a:rPr>
              <a:t>Contacts</a:t>
            </a:r>
            <a:endParaRPr lang="en-CA" sz="3300" b="1" dirty="0">
              <a:solidFill>
                <a:schemeClr val="bg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08993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74455" y="2117843"/>
            <a:ext cx="3274774" cy="770105"/>
          </a:xfrm>
          <a:prstGeom prst="rect">
            <a:avLst/>
          </a:prstGeom>
        </p:spPr>
        <p:txBody>
          <a:bodyPr vert="horz" lIns="68580" tIns="34290" rIns="68580" bIns="3429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b="1" dirty="0">
                <a:solidFill>
                  <a:schemeClr val="bg2">
                    <a:lumMod val="50000"/>
                  </a:schemeClr>
                </a:solidFill>
                <a:effectLst>
                  <a:outerShdw blurRad="38100" dist="38100" dir="2700000" algn="tl">
                    <a:srgbClr val="000000">
                      <a:alpha val="43137"/>
                    </a:srgbClr>
                  </a:outerShdw>
                </a:effectLst>
              </a:rPr>
              <a:t>Q/A’s</a:t>
            </a:r>
            <a:endParaRPr lang="en-CA" sz="4800" b="1" dirty="0">
              <a:solidFill>
                <a:schemeClr val="bg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35284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75780" y="608246"/>
            <a:ext cx="7038473" cy="770105"/>
          </a:xfrm>
          <a:prstGeom prst="rect">
            <a:avLst/>
          </a:prstGeom>
        </p:spPr>
        <p:txBody>
          <a:bodyPr vert="horz" lIns="68580" tIns="34290" rIns="68580" bIns="3429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300" b="1" dirty="0">
                <a:solidFill>
                  <a:schemeClr val="bg2">
                    <a:lumMod val="50000"/>
                  </a:schemeClr>
                </a:solidFill>
                <a:effectLst>
                  <a:outerShdw blurRad="38100" dist="38100" dir="2700000" algn="tl">
                    <a:srgbClr val="000000">
                      <a:alpha val="43137"/>
                    </a:srgbClr>
                  </a:outerShdw>
                </a:effectLst>
                <a:latin typeface="Bookman Old Style" panose="02050604050505020204" pitchFamily="18" charset="0"/>
              </a:rPr>
              <a:t>Thank You For Attending! </a:t>
            </a:r>
            <a:endParaRPr lang="en-CA" sz="3300" b="1" dirty="0">
              <a:solidFill>
                <a:schemeClr val="bg2">
                  <a:lumMod val="50000"/>
                </a:schemeClr>
              </a:solidFill>
              <a:effectLst>
                <a:outerShdw blurRad="38100" dist="38100" dir="2700000" algn="tl">
                  <a:srgbClr val="000000">
                    <a:alpha val="43137"/>
                  </a:srgbClr>
                </a:outerShdw>
              </a:effectLst>
              <a:latin typeface="Bookman Old Style" panose="02050604050505020204" pitchFamily="18" charset="0"/>
            </a:endParaRPr>
          </a:p>
        </p:txBody>
      </p:sp>
      <p:sp>
        <p:nvSpPr>
          <p:cNvPr id="5" name="TextBox 4"/>
          <p:cNvSpPr txBox="1"/>
          <p:nvPr/>
        </p:nvSpPr>
        <p:spPr>
          <a:xfrm>
            <a:off x="1850844" y="1814896"/>
            <a:ext cx="5673467" cy="2746906"/>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If I can be of assistance with municipal issues you are dealing with, my team and I are always here to help</a:t>
            </a:r>
            <a:r>
              <a:rPr lang="en-US" sz="1800" dirty="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pPr fontAlgn="base"/>
            <a:endParaRPr lang="en-US" sz="1800" dirty="0">
              <a:latin typeface="Arial" panose="020B0604020202020204" pitchFamily="34" charset="0"/>
              <a:cs typeface="Arial" panose="020B0604020202020204" pitchFamily="34" charset="0"/>
            </a:endParaRPr>
          </a:p>
          <a:p>
            <a:pPr fontAlgn="base"/>
            <a:r>
              <a:rPr lang="en-CA" sz="1800" b="1" cap="all" dirty="0">
                <a:latin typeface="Arial" panose="020B0604020202020204" pitchFamily="34" charset="0"/>
                <a:cs typeface="Arial" panose="020B0604020202020204" pitchFamily="34" charset="0"/>
              </a:rPr>
              <a:t>CONTACT INFO</a:t>
            </a:r>
          </a:p>
          <a:p>
            <a:pPr fontAlgn="base"/>
            <a:r>
              <a:rPr lang="en-US" sz="1800" cap="all" dirty="0">
                <a:latin typeface="Arial" panose="020B0604020202020204" pitchFamily="34" charset="0"/>
                <a:cs typeface="Arial" panose="020B0604020202020204" pitchFamily="34" charset="0"/>
              </a:rPr>
              <a:t>COUNCILLOR Chris Fonseca</a:t>
            </a:r>
            <a:endParaRPr lang="en-CA" sz="1800" cap="all" dirty="0">
              <a:latin typeface="Arial" panose="020B0604020202020204" pitchFamily="34" charset="0"/>
              <a:cs typeface="Arial" panose="020B0604020202020204" pitchFamily="34" charset="0"/>
            </a:endParaRPr>
          </a:p>
          <a:p>
            <a:pPr fontAlgn="base"/>
            <a:r>
              <a:rPr lang="en-CA" sz="1800" dirty="0">
                <a:latin typeface="Arial" panose="020B0604020202020204" pitchFamily="34" charset="0"/>
                <a:cs typeface="Arial" panose="020B0604020202020204" pitchFamily="34" charset="0"/>
              </a:rPr>
              <a:t>Mississauga Civic Centre</a:t>
            </a:r>
          </a:p>
          <a:p>
            <a:pPr fontAlgn="base"/>
            <a:r>
              <a:rPr lang="en-CA" sz="1800" dirty="0">
                <a:latin typeface="Arial" panose="020B0604020202020204" pitchFamily="34" charset="0"/>
                <a:cs typeface="Arial" panose="020B0604020202020204" pitchFamily="34" charset="0"/>
              </a:rPr>
              <a:t>300 City Centre </a:t>
            </a:r>
            <a:r>
              <a:rPr lang="en-CA" sz="1800" dirty="0">
                <a:latin typeface="Arial" panose="020B0604020202020204" pitchFamily="34" charset="0"/>
                <a:cs typeface="Arial" panose="020B0604020202020204" pitchFamily="34" charset="0"/>
              </a:rPr>
              <a:t>Drive, Mississauga</a:t>
            </a:r>
            <a:r>
              <a:rPr lang="en-CA" sz="1800" dirty="0">
                <a:latin typeface="Arial" panose="020B0604020202020204" pitchFamily="34" charset="0"/>
                <a:cs typeface="Arial" panose="020B0604020202020204" pitchFamily="34" charset="0"/>
              </a:rPr>
              <a:t>, ON L5B </a:t>
            </a:r>
            <a:r>
              <a:rPr lang="en-CA" sz="1800" dirty="0">
                <a:latin typeface="Arial" panose="020B0604020202020204" pitchFamily="34" charset="0"/>
                <a:cs typeface="Arial" panose="020B0604020202020204" pitchFamily="34" charset="0"/>
              </a:rPr>
              <a:t>3C1</a:t>
            </a:r>
          </a:p>
          <a:p>
            <a:pPr fontAlgn="base"/>
            <a:r>
              <a:rPr lang="en-CA" sz="1800" dirty="0">
                <a:latin typeface="Arial" panose="020B0604020202020204" pitchFamily="34" charset="0"/>
                <a:cs typeface="Arial" panose="020B0604020202020204" pitchFamily="34" charset="0"/>
              </a:rPr>
              <a:t>(905</a:t>
            </a:r>
            <a:r>
              <a:rPr lang="en-CA" sz="1800" dirty="0">
                <a:latin typeface="Arial" panose="020B0604020202020204" pitchFamily="34" charset="0"/>
                <a:cs typeface="Arial" panose="020B0604020202020204" pitchFamily="34" charset="0"/>
              </a:rPr>
              <a:t>) 896-5300 </a:t>
            </a:r>
            <a:r>
              <a:rPr lang="en-CA" sz="1800" dirty="0">
                <a:latin typeface="Arial" panose="020B0604020202020204" pitchFamily="34" charset="0"/>
                <a:cs typeface="Arial" panose="020B0604020202020204" pitchFamily="34" charset="0"/>
              </a:rPr>
              <a:t>| chris.fonseca@mississauga.ca</a:t>
            </a:r>
            <a:endParaRPr lang="en-CA" sz="1800" dirty="0">
              <a:latin typeface="Arial" panose="020B0604020202020204" pitchFamily="34" charset="0"/>
              <a:cs typeface="Arial" panose="020B0604020202020204" pitchFamily="34" charset="0"/>
            </a:endParaRPr>
          </a:p>
          <a:p>
            <a:endParaRPr lang="en-US" sz="1050" dirty="0">
              <a:latin typeface="Trebuchet MS (Body)"/>
            </a:endParaRPr>
          </a:p>
        </p:txBody>
      </p:sp>
    </p:spTree>
    <p:extLst>
      <p:ext uri="{BB962C8B-B14F-4D97-AF65-F5344CB8AC3E}">
        <p14:creationId xmlns:p14="http://schemas.microsoft.com/office/powerpoint/2010/main" val="3772685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5465" t="25840" r="20465" b="15452"/>
          <a:stretch/>
        </p:blipFill>
        <p:spPr>
          <a:xfrm>
            <a:off x="382770" y="0"/>
            <a:ext cx="8484781" cy="5138975"/>
          </a:xfrm>
          <a:prstGeom prst="rect">
            <a:avLst/>
          </a:prstGeom>
        </p:spPr>
      </p:pic>
    </p:spTree>
    <p:extLst>
      <p:ext uri="{BB962C8B-B14F-4D97-AF65-F5344CB8AC3E}">
        <p14:creationId xmlns:p14="http://schemas.microsoft.com/office/powerpoint/2010/main" val="3606108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61"/>
        <p:cNvGrpSpPr/>
        <p:nvPr/>
      </p:nvGrpSpPr>
      <p:grpSpPr>
        <a:xfrm>
          <a:off x="0" y="0"/>
          <a:ext cx="0" cy="0"/>
          <a:chOff x="0" y="0"/>
          <a:chExt cx="0" cy="0"/>
        </a:xfrm>
      </p:grpSpPr>
      <p:sp>
        <p:nvSpPr>
          <p:cNvPr id="662" name="Google Shape;662;p83"/>
          <p:cNvSpPr/>
          <p:nvPr/>
        </p:nvSpPr>
        <p:spPr>
          <a:xfrm rot="-5400000">
            <a:off x="6313050" y="-842700"/>
            <a:ext cx="1057500" cy="310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3"/>
          <p:cNvSpPr txBox="1">
            <a:spLocks noGrp="1"/>
          </p:cNvSpPr>
          <p:nvPr>
            <p:ph type="ctrTitle"/>
          </p:nvPr>
        </p:nvSpPr>
        <p:spPr>
          <a:xfrm>
            <a:off x="5363550" y="-883375"/>
            <a:ext cx="2888100" cy="2054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300">
                <a:solidFill>
                  <a:schemeClr val="lt1"/>
                </a:solidFill>
              </a:rPr>
              <a:t>BACKGROUND OF THE EXISTING SITE</a:t>
            </a:r>
            <a:r>
              <a:rPr lang="en">
                <a:solidFill>
                  <a:schemeClr val="lt1"/>
                </a:solidFill>
              </a:rPr>
              <a:t> </a:t>
            </a:r>
            <a:endParaRPr sz="2800">
              <a:solidFill>
                <a:schemeClr val="lt1"/>
              </a:solidFill>
            </a:endParaRPr>
          </a:p>
        </p:txBody>
      </p:sp>
      <p:pic>
        <p:nvPicPr>
          <p:cNvPr id="664" name="Google Shape;664;p83"/>
          <p:cNvPicPr preferRelativeResize="0"/>
          <p:nvPr/>
        </p:nvPicPr>
        <p:blipFill>
          <a:blip r:embed="rId3">
            <a:alphaModFix/>
          </a:blip>
          <a:stretch>
            <a:fillRect/>
          </a:stretch>
        </p:blipFill>
        <p:spPr>
          <a:xfrm>
            <a:off x="4759100" y="1633399"/>
            <a:ext cx="4097001" cy="2647300"/>
          </a:xfrm>
          <a:prstGeom prst="rect">
            <a:avLst/>
          </a:prstGeom>
          <a:noFill/>
          <a:ln>
            <a:noFill/>
          </a:ln>
        </p:spPr>
      </p:pic>
      <p:pic>
        <p:nvPicPr>
          <p:cNvPr id="665" name="Google Shape;665;p83"/>
          <p:cNvPicPr preferRelativeResize="0"/>
          <p:nvPr/>
        </p:nvPicPr>
        <p:blipFill>
          <a:blip r:embed="rId4">
            <a:alphaModFix/>
          </a:blip>
          <a:stretch>
            <a:fillRect/>
          </a:stretch>
        </p:blipFill>
        <p:spPr>
          <a:xfrm>
            <a:off x="745925" y="233800"/>
            <a:ext cx="3640525" cy="2148700"/>
          </a:xfrm>
          <a:prstGeom prst="rect">
            <a:avLst/>
          </a:prstGeom>
          <a:noFill/>
          <a:ln>
            <a:noFill/>
          </a:ln>
        </p:spPr>
      </p:pic>
      <p:sp>
        <p:nvSpPr>
          <p:cNvPr id="666" name="Google Shape;666;p83"/>
          <p:cNvSpPr/>
          <p:nvPr/>
        </p:nvSpPr>
        <p:spPr>
          <a:xfrm rot="-5400000">
            <a:off x="7618450" y="898875"/>
            <a:ext cx="294300" cy="19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3"/>
          <p:cNvSpPr txBox="1">
            <a:spLocks noGrp="1"/>
          </p:cNvSpPr>
          <p:nvPr>
            <p:ph type="ctrTitle"/>
          </p:nvPr>
        </p:nvSpPr>
        <p:spPr>
          <a:xfrm>
            <a:off x="6659600" y="1709300"/>
            <a:ext cx="2047800" cy="344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1400" b="0">
                <a:solidFill>
                  <a:schemeClr val="lt1"/>
                </a:solidFill>
              </a:rPr>
              <a:t>1075 Canadian Place</a:t>
            </a:r>
            <a:endParaRPr sz="1900" b="0">
              <a:solidFill>
                <a:schemeClr val="lt1"/>
              </a:solidFill>
            </a:endParaRPr>
          </a:p>
        </p:txBody>
      </p:sp>
      <p:sp>
        <p:nvSpPr>
          <p:cNvPr id="668" name="Google Shape;668;p83"/>
          <p:cNvSpPr txBox="1">
            <a:spLocks noGrp="1"/>
          </p:cNvSpPr>
          <p:nvPr>
            <p:ph type="ctrTitle"/>
          </p:nvPr>
        </p:nvSpPr>
        <p:spPr>
          <a:xfrm>
            <a:off x="384600" y="2542075"/>
            <a:ext cx="2888100" cy="58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300" b="0">
                <a:latin typeface="Livvic SemiBold"/>
                <a:ea typeface="Livvic SemiBold"/>
                <a:cs typeface="Livvic SemiBold"/>
                <a:sym typeface="Livvic SemiBold"/>
              </a:rPr>
              <a:t>Site Location</a:t>
            </a:r>
            <a:endParaRPr sz="2800" b="0">
              <a:latin typeface="Livvic SemiBold"/>
              <a:ea typeface="Livvic SemiBold"/>
              <a:cs typeface="Livvic SemiBold"/>
              <a:sym typeface="Livvic SemiBold"/>
            </a:endParaRPr>
          </a:p>
        </p:txBody>
      </p:sp>
      <p:sp>
        <p:nvSpPr>
          <p:cNvPr id="669" name="Google Shape;669;p83"/>
          <p:cNvSpPr txBox="1"/>
          <p:nvPr/>
        </p:nvSpPr>
        <p:spPr>
          <a:xfrm>
            <a:off x="384588" y="3011650"/>
            <a:ext cx="4183200" cy="229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E1D35"/>
                </a:solidFill>
                <a:latin typeface="Catamaran Medium"/>
                <a:ea typeface="Catamaran Medium"/>
                <a:cs typeface="Catamaran Medium"/>
                <a:sym typeface="Catamaran Medium"/>
              </a:rPr>
              <a:t>The site is located within an established industrial park with industrial uses developed on all sides. Majority of the surrounding sites are zoned E2 (Employment Use). </a:t>
            </a:r>
            <a:endParaRPr sz="1500">
              <a:solidFill>
                <a:srgbClr val="0E1D35"/>
              </a:solidFill>
              <a:latin typeface="Catamaran Medium"/>
              <a:ea typeface="Catamaran Medium"/>
              <a:cs typeface="Catamaran Medium"/>
              <a:sym typeface="Catamaran Medium"/>
            </a:endParaRPr>
          </a:p>
          <a:p>
            <a:pPr marL="0" lvl="0" indent="0" algn="l" rtl="0">
              <a:spcBef>
                <a:spcPts val="1000"/>
              </a:spcBef>
              <a:spcAft>
                <a:spcPts val="1000"/>
              </a:spcAft>
              <a:buNone/>
            </a:pPr>
            <a:endParaRPr sz="1500">
              <a:solidFill>
                <a:srgbClr val="0E1D35"/>
              </a:solidFill>
              <a:latin typeface="Catamaran Medium"/>
              <a:ea typeface="Catamaran Medium"/>
              <a:cs typeface="Catamaran Medium"/>
              <a:sym typeface="Catamaran Medium"/>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84"/>
          <p:cNvSpPr txBox="1">
            <a:spLocks noGrp="1"/>
          </p:cNvSpPr>
          <p:nvPr>
            <p:ph type="title"/>
          </p:nvPr>
        </p:nvSpPr>
        <p:spPr>
          <a:xfrm>
            <a:off x="713225" y="845825"/>
            <a:ext cx="4294800" cy="123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400" b="1">
                <a:latin typeface="Livvic"/>
                <a:ea typeface="Livvic"/>
                <a:cs typeface="Livvic"/>
                <a:sym typeface="Livvic"/>
              </a:rPr>
              <a:t>Current use of the space</a:t>
            </a:r>
            <a:endParaRPr sz="3400" b="1">
              <a:latin typeface="Livvic"/>
              <a:ea typeface="Livvic"/>
              <a:cs typeface="Livvic"/>
              <a:sym typeface="Livvic"/>
            </a:endParaRPr>
          </a:p>
        </p:txBody>
      </p:sp>
      <p:sp>
        <p:nvSpPr>
          <p:cNvPr id="675" name="Google Shape;675;p84"/>
          <p:cNvSpPr txBox="1">
            <a:spLocks noGrp="1"/>
          </p:cNvSpPr>
          <p:nvPr>
            <p:ph type="subTitle" idx="1"/>
          </p:nvPr>
        </p:nvSpPr>
        <p:spPr>
          <a:xfrm>
            <a:off x="713225" y="2141075"/>
            <a:ext cx="4183200" cy="229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atamaran Medium"/>
                <a:ea typeface="Catamaran Medium"/>
                <a:cs typeface="Catamaran Medium"/>
                <a:sym typeface="Catamaran Medium"/>
              </a:rPr>
              <a:t>Currently, the site serves as a Commercial Vehicle Parking lot</a:t>
            </a:r>
            <a:endParaRPr sz="2000">
              <a:latin typeface="Catamaran Medium"/>
              <a:ea typeface="Catamaran Medium"/>
              <a:cs typeface="Catamaran Medium"/>
              <a:sym typeface="Catamaran Medium"/>
            </a:endParaRPr>
          </a:p>
          <a:p>
            <a:pPr marL="0" lvl="0" indent="0" algn="l" rtl="0">
              <a:spcBef>
                <a:spcPts val="1000"/>
              </a:spcBef>
              <a:spcAft>
                <a:spcPts val="1000"/>
              </a:spcAft>
              <a:buNone/>
            </a:pPr>
            <a:r>
              <a:rPr lang="en" sz="2000">
                <a:latin typeface="Catamaran Medium"/>
                <a:ea typeface="Catamaran Medium"/>
                <a:cs typeface="Catamaran Medium"/>
                <a:sym typeface="Catamaran Medium"/>
              </a:rPr>
              <a:t>It is currently zoned as D6 for a temporary use as Trucking Facility - Commercial Vehicle Parking </a:t>
            </a:r>
            <a:endParaRPr sz="2000">
              <a:latin typeface="Catamaran Medium"/>
              <a:ea typeface="Catamaran Medium"/>
              <a:cs typeface="Catamaran Medium"/>
              <a:sym typeface="Catamaran Medium"/>
            </a:endParaRPr>
          </a:p>
        </p:txBody>
      </p:sp>
      <p:pic>
        <p:nvPicPr>
          <p:cNvPr id="676" name="Google Shape;676;p84"/>
          <p:cNvPicPr preferRelativeResize="0"/>
          <p:nvPr/>
        </p:nvPicPr>
        <p:blipFill>
          <a:blip r:embed="rId3">
            <a:alphaModFix/>
          </a:blip>
          <a:stretch>
            <a:fillRect/>
          </a:stretch>
        </p:blipFill>
        <p:spPr>
          <a:xfrm>
            <a:off x="4896425" y="876846"/>
            <a:ext cx="4428498" cy="332135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85"/>
          <p:cNvSpPr/>
          <p:nvPr/>
        </p:nvSpPr>
        <p:spPr>
          <a:xfrm>
            <a:off x="0" y="0"/>
            <a:ext cx="41223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5"/>
          <p:cNvSpPr txBox="1">
            <a:spLocks noGrp="1"/>
          </p:cNvSpPr>
          <p:nvPr>
            <p:ph type="title"/>
          </p:nvPr>
        </p:nvSpPr>
        <p:spPr>
          <a:xfrm>
            <a:off x="385500" y="1387950"/>
            <a:ext cx="3351300" cy="23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lt1"/>
                </a:solidFill>
              </a:rPr>
              <a:t>Current Zoning Status of the Entire Lot (1075 Canadian Pl) </a:t>
            </a:r>
            <a:endParaRPr sz="3600">
              <a:solidFill>
                <a:schemeClr val="lt1"/>
              </a:solidFill>
            </a:endParaRPr>
          </a:p>
        </p:txBody>
      </p:sp>
      <p:sp>
        <p:nvSpPr>
          <p:cNvPr id="683" name="Google Shape;683;p85"/>
          <p:cNvSpPr txBox="1">
            <a:spLocks noGrp="1"/>
          </p:cNvSpPr>
          <p:nvPr>
            <p:ph type="subTitle" idx="1"/>
          </p:nvPr>
        </p:nvSpPr>
        <p:spPr>
          <a:xfrm flipH="1">
            <a:off x="4359450" y="340350"/>
            <a:ext cx="4594200" cy="4462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b="1">
                <a:latin typeface="Catamaran"/>
                <a:ea typeface="Catamaran"/>
                <a:cs typeface="Catamaran"/>
                <a:sym typeface="Catamaran"/>
              </a:rPr>
              <a:t>The subject site has been designated partly as:</a:t>
            </a:r>
            <a:endParaRPr sz="2300" b="1">
              <a:latin typeface="Catamaran"/>
              <a:ea typeface="Catamaran"/>
              <a:cs typeface="Catamaran"/>
              <a:sym typeface="Catamaran"/>
            </a:endParaRPr>
          </a:p>
          <a:p>
            <a:pPr marL="457200" lvl="0" indent="-374650" algn="l" rtl="0">
              <a:lnSpc>
                <a:spcPct val="115000"/>
              </a:lnSpc>
              <a:spcBef>
                <a:spcPts val="0"/>
              </a:spcBef>
              <a:spcAft>
                <a:spcPts val="0"/>
              </a:spcAft>
              <a:buSzPts val="2300"/>
              <a:buFont typeface="Catamaran"/>
              <a:buChar char="●"/>
            </a:pPr>
            <a:r>
              <a:rPr lang="en" sz="2300" b="1">
                <a:latin typeface="Catamaran"/>
                <a:ea typeface="Catamaran"/>
                <a:cs typeface="Catamaran"/>
                <a:sym typeface="Catamaran"/>
              </a:rPr>
              <a:t>Development (D) which recognizes vacant lands not yet developed, and does not permit the erection of new buildings or structures and replacements of existing structures or buildings, and as</a:t>
            </a:r>
            <a:endParaRPr sz="2300" b="1">
              <a:latin typeface="Catamaran"/>
              <a:ea typeface="Catamaran"/>
              <a:cs typeface="Catamaran"/>
              <a:sym typeface="Catamaran"/>
            </a:endParaRPr>
          </a:p>
          <a:p>
            <a:pPr marL="457200" lvl="0" indent="-374650" algn="l" rtl="0">
              <a:lnSpc>
                <a:spcPct val="115000"/>
              </a:lnSpc>
              <a:spcBef>
                <a:spcPts val="0"/>
              </a:spcBef>
              <a:spcAft>
                <a:spcPts val="0"/>
              </a:spcAft>
              <a:buSzPts val="2300"/>
              <a:buFont typeface="Catamaran"/>
              <a:buChar char="●"/>
            </a:pPr>
            <a:r>
              <a:rPr lang="en" sz="2300" b="1">
                <a:latin typeface="Catamaran"/>
                <a:ea typeface="Catamaran"/>
                <a:cs typeface="Catamaran"/>
                <a:sym typeface="Catamaran"/>
              </a:rPr>
              <a:t>Employment (E2) </a:t>
            </a:r>
            <a:endParaRPr sz="2300" b="1">
              <a:latin typeface="Catamaran"/>
              <a:ea typeface="Catamaran"/>
              <a:cs typeface="Catamaran"/>
              <a:sym typeface="Catamaran"/>
            </a:endParaRPr>
          </a:p>
          <a:p>
            <a:pPr marL="0" lvl="0" indent="0" algn="l" rtl="0">
              <a:lnSpc>
                <a:spcPct val="115000"/>
              </a:lnSpc>
              <a:spcBef>
                <a:spcPts val="0"/>
              </a:spcBef>
              <a:spcAft>
                <a:spcPts val="0"/>
              </a:spcAft>
              <a:buNone/>
            </a:pPr>
            <a:endParaRPr sz="2300" b="1">
              <a:latin typeface="Catamaran"/>
              <a:ea typeface="Catamaran"/>
              <a:cs typeface="Catamaran"/>
              <a:sym typeface="Catamaran"/>
            </a:endParaRPr>
          </a:p>
          <a:p>
            <a:pPr marL="0" lvl="0" indent="0" algn="l" rtl="0">
              <a:lnSpc>
                <a:spcPct val="115000"/>
              </a:lnSpc>
              <a:spcBef>
                <a:spcPts val="0"/>
              </a:spcBef>
              <a:spcAft>
                <a:spcPts val="0"/>
              </a:spcAft>
              <a:buNone/>
            </a:pPr>
            <a:endParaRPr sz="2000" b="1">
              <a:latin typeface="Catamaran"/>
              <a:ea typeface="Catamaran"/>
              <a:cs typeface="Catamaran"/>
              <a:sym typeface="Catamaran"/>
            </a:endParaRPr>
          </a:p>
          <a:p>
            <a:pPr marL="0" lvl="0" indent="0" algn="l" rtl="0">
              <a:lnSpc>
                <a:spcPct val="115000"/>
              </a:lnSpc>
              <a:spcBef>
                <a:spcPts val="0"/>
              </a:spcBef>
              <a:spcAft>
                <a:spcPts val="0"/>
              </a:spcAft>
              <a:buNone/>
            </a:pPr>
            <a:endParaRPr sz="2000" b="1">
              <a:latin typeface="Catamaran"/>
              <a:ea typeface="Catamaran"/>
              <a:cs typeface="Catamaran"/>
              <a:sym typeface="Catamaran"/>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6"/>
          <p:cNvSpPr txBox="1">
            <a:spLocks noGrp="1"/>
          </p:cNvSpPr>
          <p:nvPr>
            <p:ph type="title"/>
          </p:nvPr>
        </p:nvSpPr>
        <p:spPr>
          <a:xfrm>
            <a:off x="2120350" y="0"/>
            <a:ext cx="4903500" cy="89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PROPOSED APPLICATION</a:t>
            </a:r>
            <a:endParaRPr/>
          </a:p>
        </p:txBody>
      </p:sp>
      <p:sp>
        <p:nvSpPr>
          <p:cNvPr id="689" name="Google Shape;689;p86"/>
          <p:cNvSpPr txBox="1">
            <a:spLocks noGrp="1"/>
          </p:cNvSpPr>
          <p:nvPr>
            <p:ph type="subTitle" idx="1"/>
          </p:nvPr>
        </p:nvSpPr>
        <p:spPr>
          <a:xfrm flipH="1">
            <a:off x="100" y="4311200"/>
            <a:ext cx="9144000" cy="832200"/>
          </a:xfrm>
          <a:prstGeom prst="rect">
            <a:avLst/>
          </a:prstGeom>
          <a:solidFill>
            <a:schemeClr val="l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Catamaran"/>
                <a:ea typeface="Catamaran"/>
                <a:cs typeface="Catamaran"/>
                <a:sym typeface="Catamaran"/>
              </a:rPr>
              <a:t>Propose to amend the current designation of the property from a vacant lot to  a 2-storey entertainment and sports building </a:t>
            </a:r>
            <a:endParaRPr sz="2000" b="1">
              <a:latin typeface="Catamaran"/>
              <a:ea typeface="Catamaran"/>
              <a:cs typeface="Catamaran"/>
              <a:sym typeface="Catamaran"/>
            </a:endParaRPr>
          </a:p>
        </p:txBody>
      </p:sp>
      <p:pic>
        <p:nvPicPr>
          <p:cNvPr id="690" name="Google Shape;690;p86"/>
          <p:cNvPicPr preferRelativeResize="0"/>
          <p:nvPr/>
        </p:nvPicPr>
        <p:blipFill>
          <a:blip r:embed="rId3">
            <a:alphaModFix/>
          </a:blip>
          <a:stretch>
            <a:fillRect/>
          </a:stretch>
        </p:blipFill>
        <p:spPr>
          <a:xfrm>
            <a:off x="557175" y="918400"/>
            <a:ext cx="8253451" cy="3306700"/>
          </a:xfrm>
          <a:prstGeom prst="rect">
            <a:avLst/>
          </a:prstGeom>
          <a:noFill/>
          <a:ln>
            <a:noFill/>
          </a:ln>
        </p:spPr>
      </p:pic>
      <p:pic>
        <p:nvPicPr>
          <p:cNvPr id="691" name="Google Shape;691;p86"/>
          <p:cNvPicPr preferRelativeResize="0"/>
          <p:nvPr/>
        </p:nvPicPr>
        <p:blipFill>
          <a:blip r:embed="rId4">
            <a:alphaModFix/>
          </a:blip>
          <a:stretch>
            <a:fillRect/>
          </a:stretch>
        </p:blipFill>
        <p:spPr>
          <a:xfrm>
            <a:off x="5169500" y="966900"/>
            <a:ext cx="3721950" cy="108662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695"/>
        <p:cNvGrpSpPr/>
        <p:nvPr/>
      </p:nvGrpSpPr>
      <p:grpSpPr>
        <a:xfrm>
          <a:off x="0" y="0"/>
          <a:ext cx="0" cy="0"/>
          <a:chOff x="0" y="0"/>
          <a:chExt cx="0" cy="0"/>
        </a:xfrm>
      </p:grpSpPr>
      <p:sp>
        <p:nvSpPr>
          <p:cNvPr id="696" name="Google Shape;696;p87"/>
          <p:cNvSpPr txBox="1">
            <a:spLocks noGrp="1"/>
          </p:cNvSpPr>
          <p:nvPr>
            <p:ph type="subTitle" idx="3"/>
          </p:nvPr>
        </p:nvSpPr>
        <p:spPr>
          <a:xfrm>
            <a:off x="720000" y="1112200"/>
            <a:ext cx="3668400" cy="321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300">
                <a:latin typeface="Catamaran"/>
                <a:ea typeface="Catamaran"/>
                <a:cs typeface="Catamaran"/>
                <a:sym typeface="Catamaran"/>
              </a:rPr>
              <a:t>In order to facilitate this development, we are applying for a change of the current zoning from the existing </a:t>
            </a:r>
            <a:r>
              <a:rPr lang="en" sz="2300">
                <a:latin typeface="Catamaran ExtraBold"/>
                <a:ea typeface="Catamaran ExtraBold"/>
                <a:cs typeface="Catamaran ExtraBold"/>
                <a:sym typeface="Catamaran ExtraBold"/>
              </a:rPr>
              <a:t>D and E2 mixed zone </a:t>
            </a:r>
            <a:r>
              <a:rPr lang="en" sz="2300">
                <a:latin typeface="Catamaran"/>
                <a:ea typeface="Catamaran"/>
                <a:cs typeface="Catamaran"/>
                <a:sym typeface="Catamaran"/>
              </a:rPr>
              <a:t>to </a:t>
            </a:r>
            <a:r>
              <a:rPr lang="en" sz="2300">
                <a:latin typeface="Catamaran ExtraBold"/>
                <a:ea typeface="Catamaran ExtraBold"/>
                <a:cs typeface="Catamaran ExtraBold"/>
                <a:sym typeface="Catamaran ExtraBold"/>
              </a:rPr>
              <a:t>E2 (Employment zone) </a:t>
            </a:r>
            <a:r>
              <a:rPr lang="en" sz="2300">
                <a:latin typeface="Catamaran"/>
                <a:ea typeface="Catamaran"/>
                <a:cs typeface="Catamaran"/>
                <a:sym typeface="Catamaran"/>
              </a:rPr>
              <a:t>for the entire lot </a:t>
            </a:r>
            <a:endParaRPr sz="2600">
              <a:latin typeface="Catamaran"/>
              <a:ea typeface="Catamaran"/>
              <a:cs typeface="Catamaran"/>
              <a:sym typeface="Catamaran"/>
            </a:endParaRPr>
          </a:p>
        </p:txBody>
      </p:sp>
      <p:sp>
        <p:nvSpPr>
          <p:cNvPr id="697" name="Google Shape;697;p8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PROPOSED APPLICATION</a:t>
            </a:r>
            <a:endParaRPr/>
          </a:p>
        </p:txBody>
      </p:sp>
      <p:pic>
        <p:nvPicPr>
          <p:cNvPr id="698" name="Google Shape;698;p87"/>
          <p:cNvPicPr preferRelativeResize="0"/>
          <p:nvPr/>
        </p:nvPicPr>
        <p:blipFill rotWithShape="1">
          <a:blip r:embed="rId3">
            <a:alphaModFix/>
          </a:blip>
          <a:srcRect l="3686" t="8130" r="6182"/>
          <a:stretch/>
        </p:blipFill>
        <p:spPr>
          <a:xfrm>
            <a:off x="4796500" y="1225600"/>
            <a:ext cx="4297574" cy="2082025"/>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02"/>
        <p:cNvGrpSpPr/>
        <p:nvPr/>
      </p:nvGrpSpPr>
      <p:grpSpPr>
        <a:xfrm>
          <a:off x="0" y="0"/>
          <a:ext cx="0" cy="0"/>
          <a:chOff x="0" y="0"/>
          <a:chExt cx="0" cy="0"/>
        </a:xfrm>
      </p:grpSpPr>
      <p:sp>
        <p:nvSpPr>
          <p:cNvPr id="703" name="Google Shape;703;p88"/>
          <p:cNvSpPr/>
          <p:nvPr/>
        </p:nvSpPr>
        <p:spPr>
          <a:xfrm>
            <a:off x="0" y="0"/>
            <a:ext cx="9144000" cy="128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8"/>
          <p:cNvSpPr txBox="1">
            <a:spLocks noGrp="1"/>
          </p:cNvSpPr>
          <p:nvPr>
            <p:ph type="subTitle" idx="1"/>
          </p:nvPr>
        </p:nvSpPr>
        <p:spPr>
          <a:xfrm flipH="1">
            <a:off x="745850" y="1500275"/>
            <a:ext cx="7656300" cy="29550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3100" b="1">
                <a:latin typeface="Catamaran"/>
                <a:ea typeface="Catamaran"/>
                <a:cs typeface="Catamaran"/>
                <a:sym typeface="Catamaran"/>
              </a:rPr>
              <a:t>The proposed change in use would permit the first built-up development on this site, therefore capable of enhancing the existing lot fabric of Canadian Place </a:t>
            </a:r>
            <a:endParaRPr sz="3100" b="1">
              <a:latin typeface="Catamaran"/>
              <a:ea typeface="Catamaran"/>
              <a:cs typeface="Catamaran"/>
              <a:sym typeface="Catamaran"/>
            </a:endParaRPr>
          </a:p>
        </p:txBody>
      </p:sp>
      <p:sp>
        <p:nvSpPr>
          <p:cNvPr id="705" name="Google Shape;705;p88"/>
          <p:cNvSpPr txBox="1">
            <a:spLocks noGrp="1"/>
          </p:cNvSpPr>
          <p:nvPr>
            <p:ph type="title"/>
          </p:nvPr>
        </p:nvSpPr>
        <p:spPr>
          <a:xfrm>
            <a:off x="0" y="0"/>
            <a:ext cx="9144000" cy="1283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PROPOSED APPLICATION</a:t>
            </a:r>
            <a:endParaRPr>
              <a:solidFill>
                <a:schemeClr val="lt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89"/>
          <p:cNvSpPr txBox="1"/>
          <p:nvPr/>
        </p:nvSpPr>
        <p:spPr>
          <a:xfrm>
            <a:off x="873125" y="1112200"/>
            <a:ext cx="7637700" cy="352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b="1">
              <a:solidFill>
                <a:schemeClr val="dk1"/>
              </a:solidFill>
              <a:latin typeface="Raleway"/>
              <a:ea typeface="Raleway"/>
              <a:cs typeface="Raleway"/>
              <a:sym typeface="Raleway"/>
            </a:endParaRPr>
          </a:p>
          <a:p>
            <a:pPr marL="0" lvl="0" indent="0" algn="l" rtl="0">
              <a:spcBef>
                <a:spcPts val="0"/>
              </a:spcBef>
              <a:spcAft>
                <a:spcPts val="0"/>
              </a:spcAft>
              <a:buNone/>
            </a:pPr>
            <a:r>
              <a:rPr lang="en" b="1">
                <a:solidFill>
                  <a:schemeClr val="dk1"/>
                </a:solidFill>
                <a:latin typeface="Raleway"/>
                <a:ea typeface="Raleway"/>
                <a:cs typeface="Raleway"/>
                <a:sym typeface="Raleway"/>
              </a:rPr>
              <a:t>Population →</a:t>
            </a:r>
            <a:r>
              <a:rPr lang="en">
                <a:solidFill>
                  <a:schemeClr val="dk1"/>
                </a:solidFill>
                <a:latin typeface="Raleway Medium"/>
                <a:ea typeface="Raleway Medium"/>
                <a:cs typeface="Raleway Medium"/>
                <a:sym typeface="Raleway Medium"/>
              </a:rPr>
              <a:t> Increasing population at an accelerated rate in the City of Mississauga will require an increase in facilities to accommodate programming and recreation. </a:t>
            </a:r>
            <a:endParaRPr>
              <a:solidFill>
                <a:schemeClr val="dk1"/>
              </a:solidFill>
              <a:latin typeface="Raleway Medium"/>
              <a:ea typeface="Raleway Medium"/>
              <a:cs typeface="Raleway Medium"/>
              <a:sym typeface="Raleway Medium"/>
            </a:endParaRPr>
          </a:p>
          <a:p>
            <a:pPr marL="0" lvl="0" indent="0" algn="l" rtl="0">
              <a:spcBef>
                <a:spcPts val="0"/>
              </a:spcBef>
              <a:spcAft>
                <a:spcPts val="0"/>
              </a:spcAft>
              <a:buNone/>
            </a:pPr>
            <a:endParaRPr b="1">
              <a:solidFill>
                <a:schemeClr val="dk1"/>
              </a:solidFill>
              <a:latin typeface="Raleway"/>
              <a:ea typeface="Raleway"/>
              <a:cs typeface="Raleway"/>
              <a:sym typeface="Raleway"/>
            </a:endParaRPr>
          </a:p>
          <a:p>
            <a:pPr marL="0" lvl="0" indent="0" algn="l" rtl="0">
              <a:spcBef>
                <a:spcPts val="0"/>
              </a:spcBef>
              <a:spcAft>
                <a:spcPts val="0"/>
              </a:spcAft>
              <a:buNone/>
            </a:pPr>
            <a:r>
              <a:rPr lang="en" b="1">
                <a:solidFill>
                  <a:schemeClr val="dk1"/>
                </a:solidFill>
                <a:latin typeface="Raleway"/>
                <a:ea typeface="Raleway"/>
                <a:cs typeface="Raleway"/>
                <a:sym typeface="Raleway"/>
              </a:rPr>
              <a:t>Target Demographic → </a:t>
            </a:r>
            <a:r>
              <a:rPr lang="en">
                <a:solidFill>
                  <a:schemeClr val="dk1"/>
                </a:solidFill>
                <a:latin typeface="Raleway Medium"/>
                <a:ea typeface="Raleway Medium"/>
                <a:cs typeface="Raleway Medium"/>
                <a:sym typeface="Raleway Medium"/>
              </a:rPr>
              <a:t>People between the ages of 5-45. </a:t>
            </a:r>
            <a:endParaRPr>
              <a:solidFill>
                <a:schemeClr val="dk1"/>
              </a:solidFill>
              <a:latin typeface="Raleway Medium"/>
              <a:ea typeface="Raleway Medium"/>
              <a:cs typeface="Raleway Medium"/>
              <a:sym typeface="Raleway Medium"/>
            </a:endParaRPr>
          </a:p>
          <a:p>
            <a:pPr marL="0" lvl="0" indent="0" algn="l" rtl="0">
              <a:spcBef>
                <a:spcPts val="0"/>
              </a:spcBef>
              <a:spcAft>
                <a:spcPts val="0"/>
              </a:spcAft>
              <a:buNone/>
            </a:pPr>
            <a:endParaRPr>
              <a:solidFill>
                <a:schemeClr val="dk1"/>
              </a:solidFill>
              <a:latin typeface="Raleway Medium"/>
              <a:ea typeface="Raleway Medium"/>
              <a:cs typeface="Raleway Medium"/>
              <a:sym typeface="Raleway Medium"/>
            </a:endParaRPr>
          </a:p>
          <a:p>
            <a:pPr marL="0" lvl="0" indent="0" algn="l" rtl="0">
              <a:spcBef>
                <a:spcPts val="0"/>
              </a:spcBef>
              <a:spcAft>
                <a:spcPts val="0"/>
              </a:spcAft>
              <a:buNone/>
            </a:pPr>
            <a:r>
              <a:rPr lang="en" b="1">
                <a:solidFill>
                  <a:schemeClr val="dk1"/>
                </a:solidFill>
                <a:latin typeface="Raleway"/>
                <a:ea typeface="Raleway"/>
                <a:cs typeface="Raleway"/>
                <a:sym typeface="Raleway"/>
              </a:rPr>
              <a:t>Demand for Sports Facility → </a:t>
            </a:r>
            <a:r>
              <a:rPr lang="en">
                <a:solidFill>
                  <a:schemeClr val="dk1"/>
                </a:solidFill>
                <a:latin typeface="Raleway Medium"/>
                <a:ea typeface="Raleway Medium"/>
                <a:cs typeface="Raleway Medium"/>
                <a:sym typeface="Raleway Medium"/>
              </a:rPr>
              <a:t>There is a scarcity of recreational sports facilities such as this and the creation of a recreational facility will accommodate the demand for field usage. </a:t>
            </a:r>
            <a:endParaRPr>
              <a:solidFill>
                <a:schemeClr val="dk1"/>
              </a:solidFill>
              <a:latin typeface="Raleway Medium"/>
              <a:ea typeface="Raleway Medium"/>
              <a:cs typeface="Raleway Medium"/>
              <a:sym typeface="Raleway Medium"/>
            </a:endParaRPr>
          </a:p>
          <a:p>
            <a:pPr marL="0" lvl="0" indent="0" algn="l" rtl="0">
              <a:spcBef>
                <a:spcPts val="0"/>
              </a:spcBef>
              <a:spcAft>
                <a:spcPts val="0"/>
              </a:spcAft>
              <a:buNone/>
            </a:pPr>
            <a:endParaRPr>
              <a:solidFill>
                <a:schemeClr val="dk1"/>
              </a:solidFill>
              <a:latin typeface="Raleway Medium"/>
              <a:ea typeface="Raleway Medium"/>
              <a:cs typeface="Raleway Medium"/>
              <a:sym typeface="Raleway Medium"/>
            </a:endParaRPr>
          </a:p>
          <a:p>
            <a:pPr marL="0" lvl="0" indent="0" algn="l" rtl="0">
              <a:spcBef>
                <a:spcPts val="0"/>
              </a:spcBef>
              <a:spcAft>
                <a:spcPts val="0"/>
              </a:spcAft>
              <a:buNone/>
            </a:pPr>
            <a:r>
              <a:rPr lang="en" b="1">
                <a:solidFill>
                  <a:schemeClr val="dk1"/>
                </a:solidFill>
                <a:latin typeface="Raleway"/>
                <a:ea typeface="Raleway"/>
                <a:cs typeface="Raleway"/>
                <a:sym typeface="Raleway"/>
              </a:rPr>
              <a:t>Traffic → </a:t>
            </a:r>
            <a:r>
              <a:rPr lang="en">
                <a:solidFill>
                  <a:schemeClr val="dk1"/>
                </a:solidFill>
                <a:latin typeface="Raleway Medium"/>
                <a:ea typeface="Raleway Medium"/>
                <a:cs typeface="Raleway Medium"/>
                <a:sym typeface="Raleway Medium"/>
              </a:rPr>
              <a:t>Well connected location near highway 403 will allow people from all over the GTA to access our facility. Located near major bus connections and therefore accessible via public transit as well.</a:t>
            </a:r>
            <a:endParaRPr>
              <a:solidFill>
                <a:schemeClr val="dk1"/>
              </a:solidFill>
              <a:latin typeface="Raleway Medium"/>
              <a:ea typeface="Raleway Medium"/>
              <a:cs typeface="Raleway Medium"/>
              <a:sym typeface="Raleway Medium"/>
            </a:endParaRPr>
          </a:p>
          <a:p>
            <a:pPr marL="0" lvl="0" indent="0" algn="l" rtl="0">
              <a:spcBef>
                <a:spcPts val="0"/>
              </a:spcBef>
              <a:spcAft>
                <a:spcPts val="0"/>
              </a:spcAft>
              <a:buNone/>
            </a:pPr>
            <a:endParaRPr>
              <a:solidFill>
                <a:schemeClr val="dk1"/>
              </a:solidFill>
              <a:latin typeface="Raleway Medium"/>
              <a:ea typeface="Raleway Medium"/>
              <a:cs typeface="Raleway Medium"/>
              <a:sym typeface="Raleway Medium"/>
            </a:endParaRPr>
          </a:p>
          <a:p>
            <a:pPr marL="0" lvl="0" indent="0" algn="l" rtl="0">
              <a:spcBef>
                <a:spcPts val="0"/>
              </a:spcBef>
              <a:spcAft>
                <a:spcPts val="0"/>
              </a:spcAft>
              <a:buNone/>
            </a:pPr>
            <a:r>
              <a:rPr lang="en" b="1">
                <a:solidFill>
                  <a:schemeClr val="dk1"/>
                </a:solidFill>
                <a:latin typeface="Raleway"/>
                <a:ea typeface="Raleway"/>
                <a:cs typeface="Raleway"/>
                <a:sym typeface="Raleway"/>
              </a:rPr>
              <a:t>Location → </a:t>
            </a:r>
            <a:r>
              <a:rPr lang="en">
                <a:solidFill>
                  <a:schemeClr val="dk1"/>
                </a:solidFill>
                <a:latin typeface="Raleway Medium"/>
                <a:ea typeface="Raleway Medium"/>
                <a:cs typeface="Raleway Medium"/>
                <a:sym typeface="Raleway Medium"/>
              </a:rPr>
              <a:t>Usage of the facility will peak during evening and weekend hours and would not interfere with daily traffic. </a:t>
            </a:r>
            <a:endParaRPr>
              <a:solidFill>
                <a:schemeClr val="dk1"/>
              </a:solidFill>
              <a:latin typeface="Raleway Medium"/>
              <a:ea typeface="Raleway Medium"/>
              <a:cs typeface="Raleway Medium"/>
              <a:sym typeface="Raleway Medium"/>
            </a:endParaRPr>
          </a:p>
        </p:txBody>
      </p:sp>
      <p:sp>
        <p:nvSpPr>
          <p:cNvPr id="711" name="Google Shape;711;p8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a recreational facility?</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ccession Planning Project Proposal by Slidesgo">
  <a:themeElements>
    <a:clrScheme name="Simple Light">
      <a:dk1>
        <a:srgbClr val="0E1D35"/>
      </a:dk1>
      <a:lt1>
        <a:srgbClr val="FAFAFA"/>
      </a:lt1>
      <a:dk2>
        <a:srgbClr val="C3C3C3"/>
      </a:dk2>
      <a:lt2>
        <a:srgbClr val="7C8594"/>
      </a:lt2>
      <a:accent1>
        <a:srgbClr val="2B3B5D"/>
      </a:accent1>
      <a:accent2>
        <a:srgbClr val="15253F"/>
      </a:accent2>
      <a:accent3>
        <a:srgbClr val="FFFFFF"/>
      </a:accent3>
      <a:accent4>
        <a:srgbClr val="FFFFFF"/>
      </a:accent4>
      <a:accent5>
        <a:srgbClr val="FFFFFF"/>
      </a:accent5>
      <a:accent6>
        <a:srgbClr val="FFFFFF"/>
      </a:accent6>
      <a:hlink>
        <a:srgbClr val="0E1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ccession Planning Project Proposal by Slidesgo">
  <a:themeElements>
    <a:clrScheme name="Simple Light">
      <a:dk1>
        <a:srgbClr val="0E1D35"/>
      </a:dk1>
      <a:lt1>
        <a:srgbClr val="FAFAFA"/>
      </a:lt1>
      <a:dk2>
        <a:srgbClr val="C3C3C3"/>
      </a:dk2>
      <a:lt2>
        <a:srgbClr val="7C8594"/>
      </a:lt2>
      <a:accent1>
        <a:srgbClr val="2B3B5D"/>
      </a:accent1>
      <a:accent2>
        <a:srgbClr val="15253F"/>
      </a:accent2>
      <a:accent3>
        <a:srgbClr val="FFFFFF"/>
      </a:accent3>
      <a:accent4>
        <a:srgbClr val="FFFFFF"/>
      </a:accent4>
      <a:accent5>
        <a:srgbClr val="FFFFFF"/>
      </a:accent5>
      <a:accent6>
        <a:srgbClr val="FFFFFF"/>
      </a:accent6>
      <a:hlink>
        <a:srgbClr val="0E1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6631</TotalTime>
  <Words>1659</Words>
  <Application>Microsoft Office PowerPoint</Application>
  <PresentationFormat>On-screen Show (16:9)</PresentationFormat>
  <Paragraphs>123</Paragraphs>
  <Slides>18</Slides>
  <Notes>15</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18</vt:i4>
      </vt:variant>
    </vt:vector>
  </HeadingPairs>
  <TitlesOfParts>
    <vt:vector size="39" baseType="lpstr">
      <vt:lpstr>Raleway ExtraBold</vt:lpstr>
      <vt:lpstr>Livvic</vt:lpstr>
      <vt:lpstr>Raleway Light</vt:lpstr>
      <vt:lpstr>Catamaran</vt:lpstr>
      <vt:lpstr>Catamaran Light</vt:lpstr>
      <vt:lpstr>Nunito Light</vt:lpstr>
      <vt:lpstr>Catamaran ExtraBold</vt:lpstr>
      <vt:lpstr>Catamaran Medium</vt:lpstr>
      <vt:lpstr>PT Sans</vt:lpstr>
      <vt:lpstr>Trebuchet MS (Body)</vt:lpstr>
      <vt:lpstr>Fira Sans Extra Condensed Medium</vt:lpstr>
      <vt:lpstr>Arial</vt:lpstr>
      <vt:lpstr>Raleway</vt:lpstr>
      <vt:lpstr>Roboto</vt:lpstr>
      <vt:lpstr>Livvic SemiBold</vt:lpstr>
      <vt:lpstr>Bookman Old Style</vt:lpstr>
      <vt:lpstr>Open Sans</vt:lpstr>
      <vt:lpstr>Raleway Medium</vt:lpstr>
      <vt:lpstr>Engineering Project Proposal by Slidesgo</vt:lpstr>
      <vt:lpstr>Succession Planning Project Proposal by Slidesgo</vt:lpstr>
      <vt:lpstr>Succession Planning Project Proposal by Slidesgo</vt:lpstr>
      <vt:lpstr>PowerPoint Presentation</vt:lpstr>
      <vt:lpstr>PowerPoint Presentation</vt:lpstr>
      <vt:lpstr>BACKGROUND OF THE EXISTING SITE </vt:lpstr>
      <vt:lpstr>Current use of the space</vt:lpstr>
      <vt:lpstr>Current Zoning Status of the Entire Lot (1075 Canadian Pl) </vt:lpstr>
      <vt:lpstr>PROPOSED APPLICATION</vt:lpstr>
      <vt:lpstr>PROPOSED APPLICATION</vt:lpstr>
      <vt:lpstr>PROPOSED APPLICATION</vt:lpstr>
      <vt:lpstr>Why a recreational facility?</vt:lpstr>
      <vt:lpstr>Community Benefits</vt:lpstr>
      <vt:lpstr>GROWTH PLAN FOR THE GREATER GOLDEN HORSESHOE</vt:lpstr>
      <vt:lpstr>GROWTH PLAN FOR THE GREATER GOLDEN HORSESHOE</vt:lpstr>
      <vt:lpstr>CITY OF MISSISSAUGA OFFICIAL PLAN</vt:lpstr>
      <vt:lpstr>CITY OF MISSISSAUGA OFFICIAL PLAN</vt:lpstr>
      <vt:lpstr>SUMMARY &amp; CONCLUSIONS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Nabeel Ranmall</dc:creator>
  <cp:lastModifiedBy>Nabeel Ranmall</cp:lastModifiedBy>
  <cp:revision>3</cp:revision>
  <dcterms:modified xsi:type="dcterms:W3CDTF">2024-07-09T13:10:01Z</dcterms:modified>
</cp:coreProperties>
</file>